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3" r:id="rId8"/>
    <p:sldId id="262" r:id="rId9"/>
    <p:sldId id="273" r:id="rId10"/>
    <p:sldId id="274" r:id="rId11"/>
    <p:sldId id="275" r:id="rId12"/>
    <p:sldId id="276" r:id="rId13"/>
    <p:sldId id="277" r:id="rId14"/>
    <p:sldId id="278" r:id="rId15"/>
    <p:sldId id="264" r:id="rId16"/>
    <p:sldId id="266" r:id="rId17"/>
    <p:sldId id="270" r:id="rId18"/>
    <p:sldId id="269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EC299-39AE-45A2-B026-025775C5EE23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8B7B004-AB56-4634-8785-916C8B03E5EE}">
      <dgm:prSet/>
      <dgm:spPr/>
      <dgm:t>
        <a:bodyPr/>
        <a:lstStyle/>
        <a:p>
          <a:pPr>
            <a:defRPr cap="all"/>
          </a:pPr>
          <a:r>
            <a:rPr lang="de-DE" dirty="0"/>
            <a:t>Ankunft gegen 08:00 Uhr </a:t>
          </a:r>
          <a:r>
            <a:rPr lang="de-DE" dirty="0">
              <a:sym typeface="Wingdings" panose="05000000000000000000" pitchFamily="2" charset="2"/>
            </a:rPr>
            <a:t></a:t>
          </a:r>
          <a:r>
            <a:rPr lang="de-DE" dirty="0"/>
            <a:t> Empfang der </a:t>
          </a:r>
          <a:r>
            <a:rPr lang="de-DE" dirty="0" err="1"/>
            <a:t>Campchefin</a:t>
          </a:r>
          <a:endParaRPr lang="en-US" dirty="0"/>
        </a:p>
      </dgm:t>
    </dgm:pt>
    <dgm:pt modelId="{5F241BFC-55E9-4A25-98D5-81D267D7D5E8}" type="parTrans" cxnId="{AEF00926-234E-4E51-8F4A-E2975A7E1139}">
      <dgm:prSet/>
      <dgm:spPr/>
      <dgm:t>
        <a:bodyPr/>
        <a:lstStyle/>
        <a:p>
          <a:endParaRPr lang="en-US"/>
        </a:p>
      </dgm:t>
    </dgm:pt>
    <dgm:pt modelId="{0AF9C2CF-A41F-401E-B75C-6ACC09F261F0}" type="sibTrans" cxnId="{AEF00926-234E-4E51-8F4A-E2975A7E1139}">
      <dgm:prSet/>
      <dgm:spPr/>
      <dgm:t>
        <a:bodyPr/>
        <a:lstStyle/>
        <a:p>
          <a:endParaRPr lang="en-US"/>
        </a:p>
      </dgm:t>
    </dgm:pt>
    <dgm:pt modelId="{C43D78C6-B970-43EF-A88F-36972CC7335D}">
      <dgm:prSet/>
      <dgm:spPr/>
      <dgm:t>
        <a:bodyPr/>
        <a:lstStyle/>
        <a:p>
          <a:pPr>
            <a:defRPr cap="all"/>
          </a:pPr>
          <a:r>
            <a:rPr lang="de-DE"/>
            <a:t>Camp beziehen gegen 9:30 Uhr + Frühstücken</a:t>
          </a:r>
          <a:endParaRPr lang="en-US"/>
        </a:p>
      </dgm:t>
    </dgm:pt>
    <dgm:pt modelId="{1BE85E41-5F0F-4A15-B9ED-97E0F88BB348}" type="parTrans" cxnId="{20A7B4D3-76BC-47A4-B087-D4BC2F6345DA}">
      <dgm:prSet/>
      <dgm:spPr/>
      <dgm:t>
        <a:bodyPr/>
        <a:lstStyle/>
        <a:p>
          <a:endParaRPr lang="en-US"/>
        </a:p>
      </dgm:t>
    </dgm:pt>
    <dgm:pt modelId="{FE98A1A2-380B-4A6D-B707-A5B31008AD2F}" type="sibTrans" cxnId="{20A7B4D3-76BC-47A4-B087-D4BC2F6345DA}">
      <dgm:prSet/>
      <dgm:spPr/>
      <dgm:t>
        <a:bodyPr/>
        <a:lstStyle/>
        <a:p>
          <a:endParaRPr lang="en-US"/>
        </a:p>
      </dgm:t>
    </dgm:pt>
    <dgm:pt modelId="{5EFF81AD-6AA5-4049-8341-20D1E8BBAA10}">
      <dgm:prSet/>
      <dgm:spPr/>
      <dgm:t>
        <a:bodyPr/>
        <a:lstStyle/>
        <a:p>
          <a:pPr>
            <a:defRPr cap="all"/>
          </a:pPr>
          <a:r>
            <a:rPr lang="de-DE"/>
            <a:t>Gegend erkunden (Waschräume, Strand, Poolanlage usw.)</a:t>
          </a:r>
          <a:endParaRPr lang="en-US"/>
        </a:p>
      </dgm:t>
    </dgm:pt>
    <dgm:pt modelId="{360AF94C-DAA8-4B43-81F4-F28118BA9DF1}" type="parTrans" cxnId="{310BF45D-E3E9-4D3E-B6A6-BDE9A9AA3756}">
      <dgm:prSet/>
      <dgm:spPr/>
      <dgm:t>
        <a:bodyPr/>
        <a:lstStyle/>
        <a:p>
          <a:endParaRPr lang="en-US"/>
        </a:p>
      </dgm:t>
    </dgm:pt>
    <dgm:pt modelId="{02AA2E40-5746-422C-B3F1-8DE8EA0B3A6E}" type="sibTrans" cxnId="{310BF45D-E3E9-4D3E-B6A6-BDE9A9AA3756}">
      <dgm:prSet/>
      <dgm:spPr/>
      <dgm:t>
        <a:bodyPr/>
        <a:lstStyle/>
        <a:p>
          <a:endParaRPr lang="en-US"/>
        </a:p>
      </dgm:t>
    </dgm:pt>
    <dgm:pt modelId="{47151147-5121-4F2D-A508-A9690C5CD845}">
      <dgm:prSet/>
      <dgm:spPr/>
      <dgm:t>
        <a:bodyPr/>
        <a:lstStyle/>
        <a:p>
          <a:pPr>
            <a:defRPr cap="all"/>
          </a:pPr>
          <a:r>
            <a:rPr lang="de-DE"/>
            <a:t>Einweisung durch das Personal vor Ort</a:t>
          </a:r>
          <a:endParaRPr lang="en-US"/>
        </a:p>
      </dgm:t>
    </dgm:pt>
    <dgm:pt modelId="{FB7C03C4-968D-4516-9586-C3BC672BA5B8}" type="parTrans" cxnId="{30C631CB-C457-448C-A5B4-20344EA3451A}">
      <dgm:prSet/>
      <dgm:spPr/>
      <dgm:t>
        <a:bodyPr/>
        <a:lstStyle/>
        <a:p>
          <a:endParaRPr lang="en-US"/>
        </a:p>
      </dgm:t>
    </dgm:pt>
    <dgm:pt modelId="{684A4CED-CC3A-487D-87DC-7C65C0DAA3AB}" type="sibTrans" cxnId="{30C631CB-C457-448C-A5B4-20344EA3451A}">
      <dgm:prSet/>
      <dgm:spPr/>
      <dgm:t>
        <a:bodyPr/>
        <a:lstStyle/>
        <a:p>
          <a:endParaRPr lang="en-US"/>
        </a:p>
      </dgm:t>
    </dgm:pt>
    <dgm:pt modelId="{19EF52BF-A730-4B8E-B232-0F66D3604FA9}">
      <dgm:prSet/>
      <dgm:spPr/>
      <dgm:t>
        <a:bodyPr/>
        <a:lstStyle/>
        <a:p>
          <a:endParaRPr lang="de-DE"/>
        </a:p>
      </dgm:t>
    </dgm:pt>
    <dgm:pt modelId="{24AF1FD1-C5E6-43C2-8BD5-0B3FEBEF9E3C}" type="parTrans" cxnId="{84443B84-C229-4B68-A156-C5F4DCBB6BA2}">
      <dgm:prSet/>
      <dgm:spPr/>
      <dgm:t>
        <a:bodyPr/>
        <a:lstStyle/>
        <a:p>
          <a:endParaRPr lang="en-US"/>
        </a:p>
      </dgm:t>
    </dgm:pt>
    <dgm:pt modelId="{0A24C416-4A66-4E71-A186-0E977B395799}" type="sibTrans" cxnId="{84443B84-C229-4B68-A156-C5F4DCBB6BA2}">
      <dgm:prSet/>
      <dgm:spPr/>
      <dgm:t>
        <a:bodyPr/>
        <a:lstStyle/>
        <a:p>
          <a:endParaRPr lang="en-US"/>
        </a:p>
      </dgm:t>
    </dgm:pt>
    <dgm:pt modelId="{C18BE706-96DC-4836-B715-23E21A3C05C6}" type="pres">
      <dgm:prSet presAssocID="{37FEC299-39AE-45A2-B026-025775C5EE23}" presName="root" presStyleCnt="0">
        <dgm:presLayoutVars>
          <dgm:dir/>
          <dgm:resizeHandles val="exact"/>
        </dgm:presLayoutVars>
      </dgm:prSet>
      <dgm:spPr/>
    </dgm:pt>
    <dgm:pt modelId="{26B13929-3692-4A00-8D26-1786FDE42563}" type="pres">
      <dgm:prSet presAssocID="{E8B7B004-AB56-4634-8785-916C8B03E5EE}" presName="compNode" presStyleCnt="0"/>
      <dgm:spPr/>
    </dgm:pt>
    <dgm:pt modelId="{17916E58-35E8-498F-BF2A-E748C7429A62}" type="pres">
      <dgm:prSet presAssocID="{E8B7B004-AB56-4634-8785-916C8B03E5EE}" presName="iconBgRect" presStyleLbl="bgShp" presStyleIdx="0" presStyleCnt="4"/>
      <dgm:spPr/>
    </dgm:pt>
    <dgm:pt modelId="{52359C9E-579D-4E67-B141-C34BE096E9D4}" type="pres">
      <dgm:prSet presAssocID="{E8B7B004-AB56-4634-8785-916C8B03E5E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F8AF60F-279E-412D-8D67-381E168B180B}" type="pres">
      <dgm:prSet presAssocID="{E8B7B004-AB56-4634-8785-916C8B03E5EE}" presName="spaceRect" presStyleCnt="0"/>
      <dgm:spPr/>
    </dgm:pt>
    <dgm:pt modelId="{F3EF34D8-DD54-466D-8D48-619A2B99CAFA}" type="pres">
      <dgm:prSet presAssocID="{E8B7B004-AB56-4634-8785-916C8B03E5EE}" presName="textRect" presStyleLbl="revTx" presStyleIdx="0" presStyleCnt="4" custScaleX="127751" custScaleY="109275">
        <dgm:presLayoutVars>
          <dgm:chMax val="1"/>
          <dgm:chPref val="1"/>
        </dgm:presLayoutVars>
      </dgm:prSet>
      <dgm:spPr/>
    </dgm:pt>
    <dgm:pt modelId="{46787AD9-E73E-4D45-AED0-62D9C951A3EC}" type="pres">
      <dgm:prSet presAssocID="{0AF9C2CF-A41F-401E-B75C-6ACC09F261F0}" presName="sibTrans" presStyleCnt="0"/>
      <dgm:spPr/>
    </dgm:pt>
    <dgm:pt modelId="{A383623B-1FEC-4267-8080-367CA185AC9E}" type="pres">
      <dgm:prSet presAssocID="{C43D78C6-B970-43EF-A88F-36972CC7335D}" presName="compNode" presStyleCnt="0"/>
      <dgm:spPr/>
    </dgm:pt>
    <dgm:pt modelId="{7EFB7233-898D-407C-953F-B64600437C3A}" type="pres">
      <dgm:prSet presAssocID="{C43D78C6-B970-43EF-A88F-36972CC7335D}" presName="iconBgRect" presStyleLbl="bgShp" presStyleIdx="1" presStyleCnt="4"/>
      <dgm:spPr/>
    </dgm:pt>
    <dgm:pt modelId="{8BDDCE09-5F62-41C8-A7AE-8445E8910318}" type="pres">
      <dgm:prSet presAssocID="{C43D78C6-B970-43EF-A88F-36972CC733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CFD20CD-0837-467F-9187-D3C3CFA044A3}" type="pres">
      <dgm:prSet presAssocID="{C43D78C6-B970-43EF-A88F-36972CC7335D}" presName="spaceRect" presStyleCnt="0"/>
      <dgm:spPr/>
    </dgm:pt>
    <dgm:pt modelId="{58CD92C6-DB2C-4FA5-846E-20092ACD2DEB}" type="pres">
      <dgm:prSet presAssocID="{C43D78C6-B970-43EF-A88F-36972CC7335D}" presName="textRect" presStyleLbl="revTx" presStyleIdx="1" presStyleCnt="4">
        <dgm:presLayoutVars>
          <dgm:chMax val="1"/>
          <dgm:chPref val="1"/>
        </dgm:presLayoutVars>
      </dgm:prSet>
      <dgm:spPr/>
    </dgm:pt>
    <dgm:pt modelId="{7DC35435-CC56-45B2-BED3-DC52DCE28184}" type="pres">
      <dgm:prSet presAssocID="{FE98A1A2-380B-4A6D-B707-A5B31008AD2F}" presName="sibTrans" presStyleCnt="0"/>
      <dgm:spPr/>
    </dgm:pt>
    <dgm:pt modelId="{EA6F2F50-9D98-4CB0-AFF3-1DB4E5E7E12A}" type="pres">
      <dgm:prSet presAssocID="{5EFF81AD-6AA5-4049-8341-20D1E8BBAA10}" presName="compNode" presStyleCnt="0"/>
      <dgm:spPr/>
    </dgm:pt>
    <dgm:pt modelId="{31A7924A-C3B9-43B3-BA4A-0204993914D6}" type="pres">
      <dgm:prSet presAssocID="{5EFF81AD-6AA5-4049-8341-20D1E8BBAA10}" presName="iconBgRect" presStyleLbl="bgShp" presStyleIdx="2" presStyleCnt="4"/>
      <dgm:spPr/>
    </dgm:pt>
    <dgm:pt modelId="{2557B2E2-5880-40FC-92CC-09B444BEB74A}" type="pres">
      <dgm:prSet presAssocID="{5EFF81AD-6AA5-4049-8341-20D1E8BBAA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4EE248E-6D3C-4C20-AC65-05259426DB6E}" type="pres">
      <dgm:prSet presAssocID="{5EFF81AD-6AA5-4049-8341-20D1E8BBAA10}" presName="spaceRect" presStyleCnt="0"/>
      <dgm:spPr/>
    </dgm:pt>
    <dgm:pt modelId="{41C4E1D4-26C7-4182-B656-60D6521A5398}" type="pres">
      <dgm:prSet presAssocID="{5EFF81AD-6AA5-4049-8341-20D1E8BBAA10}" presName="textRect" presStyleLbl="revTx" presStyleIdx="2" presStyleCnt="4">
        <dgm:presLayoutVars>
          <dgm:chMax val="1"/>
          <dgm:chPref val="1"/>
        </dgm:presLayoutVars>
      </dgm:prSet>
      <dgm:spPr/>
    </dgm:pt>
    <dgm:pt modelId="{CEF706A1-FBE5-46B1-9CAE-93EEFB979964}" type="pres">
      <dgm:prSet presAssocID="{02AA2E40-5746-422C-B3F1-8DE8EA0B3A6E}" presName="sibTrans" presStyleCnt="0"/>
      <dgm:spPr/>
    </dgm:pt>
    <dgm:pt modelId="{A75CEA39-AE61-4B3D-8AB4-940E1EB091A8}" type="pres">
      <dgm:prSet presAssocID="{47151147-5121-4F2D-A508-A9690C5CD845}" presName="compNode" presStyleCnt="0"/>
      <dgm:spPr/>
    </dgm:pt>
    <dgm:pt modelId="{08E0B807-D8F4-4390-8C2E-0630664500A4}" type="pres">
      <dgm:prSet presAssocID="{47151147-5121-4F2D-A508-A9690C5CD845}" presName="iconBgRect" presStyleLbl="bgShp" presStyleIdx="3" presStyleCnt="4"/>
      <dgm:spPr/>
    </dgm:pt>
    <dgm:pt modelId="{F29538DA-FCB7-44E7-A17C-9B030682079B}" type="pres">
      <dgm:prSet presAssocID="{47151147-5121-4F2D-A508-A9690C5CD8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FC8D4E2-9D5B-47C0-8E66-B58514E21A31}" type="pres">
      <dgm:prSet presAssocID="{47151147-5121-4F2D-A508-A9690C5CD845}" presName="spaceRect" presStyleCnt="0"/>
      <dgm:spPr/>
    </dgm:pt>
    <dgm:pt modelId="{A43D12BD-189F-4E8B-A843-2F6886FBEB51}" type="pres">
      <dgm:prSet presAssocID="{47151147-5121-4F2D-A508-A9690C5CD84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B949401-D56F-42C1-8BE4-3774F053B05E}" type="presOf" srcId="{37FEC299-39AE-45A2-B026-025775C5EE23}" destId="{C18BE706-96DC-4836-B715-23E21A3C05C6}" srcOrd="0" destOrd="0" presId="urn:microsoft.com/office/officeart/2018/5/layout/IconCircleLabelList"/>
    <dgm:cxn modelId="{8220770C-7AA9-4EF8-B15E-B282DA50194E}" type="presOf" srcId="{5EFF81AD-6AA5-4049-8341-20D1E8BBAA10}" destId="{41C4E1D4-26C7-4182-B656-60D6521A5398}" srcOrd="0" destOrd="0" presId="urn:microsoft.com/office/officeart/2018/5/layout/IconCircleLabelList"/>
    <dgm:cxn modelId="{AEF00926-234E-4E51-8F4A-E2975A7E1139}" srcId="{37FEC299-39AE-45A2-B026-025775C5EE23}" destId="{E8B7B004-AB56-4634-8785-916C8B03E5EE}" srcOrd="0" destOrd="0" parTransId="{5F241BFC-55E9-4A25-98D5-81D267D7D5E8}" sibTransId="{0AF9C2CF-A41F-401E-B75C-6ACC09F261F0}"/>
    <dgm:cxn modelId="{261E772E-513A-4564-B636-6BF0AE7F2DCA}" type="presOf" srcId="{E8B7B004-AB56-4634-8785-916C8B03E5EE}" destId="{F3EF34D8-DD54-466D-8D48-619A2B99CAFA}" srcOrd="0" destOrd="0" presId="urn:microsoft.com/office/officeart/2018/5/layout/IconCircleLabelList"/>
    <dgm:cxn modelId="{310BF45D-E3E9-4D3E-B6A6-BDE9A9AA3756}" srcId="{37FEC299-39AE-45A2-B026-025775C5EE23}" destId="{5EFF81AD-6AA5-4049-8341-20D1E8BBAA10}" srcOrd="2" destOrd="0" parTransId="{360AF94C-DAA8-4B43-81F4-F28118BA9DF1}" sibTransId="{02AA2E40-5746-422C-B3F1-8DE8EA0B3A6E}"/>
    <dgm:cxn modelId="{84443B84-C229-4B68-A156-C5F4DCBB6BA2}" srcId="{47151147-5121-4F2D-A508-A9690C5CD845}" destId="{19EF52BF-A730-4B8E-B232-0F66D3604FA9}" srcOrd="0" destOrd="0" parTransId="{24AF1FD1-C5E6-43C2-8BD5-0B3FEBEF9E3C}" sibTransId="{0A24C416-4A66-4E71-A186-0E977B395799}"/>
    <dgm:cxn modelId="{8C2474A8-5821-4F79-8C4A-F47A2B40B5A9}" type="presOf" srcId="{47151147-5121-4F2D-A508-A9690C5CD845}" destId="{A43D12BD-189F-4E8B-A843-2F6886FBEB51}" srcOrd="0" destOrd="0" presId="urn:microsoft.com/office/officeart/2018/5/layout/IconCircleLabelList"/>
    <dgm:cxn modelId="{30C631CB-C457-448C-A5B4-20344EA3451A}" srcId="{37FEC299-39AE-45A2-B026-025775C5EE23}" destId="{47151147-5121-4F2D-A508-A9690C5CD845}" srcOrd="3" destOrd="0" parTransId="{FB7C03C4-968D-4516-9586-C3BC672BA5B8}" sibTransId="{684A4CED-CC3A-487D-87DC-7C65C0DAA3AB}"/>
    <dgm:cxn modelId="{20A7B4D3-76BC-47A4-B087-D4BC2F6345DA}" srcId="{37FEC299-39AE-45A2-B026-025775C5EE23}" destId="{C43D78C6-B970-43EF-A88F-36972CC7335D}" srcOrd="1" destOrd="0" parTransId="{1BE85E41-5F0F-4A15-B9ED-97E0F88BB348}" sibTransId="{FE98A1A2-380B-4A6D-B707-A5B31008AD2F}"/>
    <dgm:cxn modelId="{61C369EE-5429-400D-A6DE-FA93DDD2C935}" type="presOf" srcId="{C43D78C6-B970-43EF-A88F-36972CC7335D}" destId="{58CD92C6-DB2C-4FA5-846E-20092ACD2DEB}" srcOrd="0" destOrd="0" presId="urn:microsoft.com/office/officeart/2018/5/layout/IconCircleLabelList"/>
    <dgm:cxn modelId="{5C3F5F54-ADEE-4EF1-B2DA-6D6EB0B89498}" type="presParOf" srcId="{C18BE706-96DC-4836-B715-23E21A3C05C6}" destId="{26B13929-3692-4A00-8D26-1786FDE42563}" srcOrd="0" destOrd="0" presId="urn:microsoft.com/office/officeart/2018/5/layout/IconCircleLabelList"/>
    <dgm:cxn modelId="{928C32C3-898F-4C4D-9051-EDD8D532946D}" type="presParOf" srcId="{26B13929-3692-4A00-8D26-1786FDE42563}" destId="{17916E58-35E8-498F-BF2A-E748C7429A62}" srcOrd="0" destOrd="0" presId="urn:microsoft.com/office/officeart/2018/5/layout/IconCircleLabelList"/>
    <dgm:cxn modelId="{917C35AA-70C1-4765-8CC5-1043CB442E3D}" type="presParOf" srcId="{26B13929-3692-4A00-8D26-1786FDE42563}" destId="{52359C9E-579D-4E67-B141-C34BE096E9D4}" srcOrd="1" destOrd="0" presId="urn:microsoft.com/office/officeart/2018/5/layout/IconCircleLabelList"/>
    <dgm:cxn modelId="{2E33F27F-E7D1-42A6-BAA8-35D81D69C140}" type="presParOf" srcId="{26B13929-3692-4A00-8D26-1786FDE42563}" destId="{EF8AF60F-279E-412D-8D67-381E168B180B}" srcOrd="2" destOrd="0" presId="urn:microsoft.com/office/officeart/2018/5/layout/IconCircleLabelList"/>
    <dgm:cxn modelId="{84E40253-AC26-4AA9-88A9-CDA5E0547590}" type="presParOf" srcId="{26B13929-3692-4A00-8D26-1786FDE42563}" destId="{F3EF34D8-DD54-466D-8D48-619A2B99CAFA}" srcOrd="3" destOrd="0" presId="urn:microsoft.com/office/officeart/2018/5/layout/IconCircleLabelList"/>
    <dgm:cxn modelId="{74CDE37A-24B1-4ABA-A380-BE7E4E26DE3A}" type="presParOf" srcId="{C18BE706-96DC-4836-B715-23E21A3C05C6}" destId="{46787AD9-E73E-4D45-AED0-62D9C951A3EC}" srcOrd="1" destOrd="0" presId="urn:microsoft.com/office/officeart/2018/5/layout/IconCircleLabelList"/>
    <dgm:cxn modelId="{9AADB557-E615-4571-AE3A-A78E4765FEB9}" type="presParOf" srcId="{C18BE706-96DC-4836-B715-23E21A3C05C6}" destId="{A383623B-1FEC-4267-8080-367CA185AC9E}" srcOrd="2" destOrd="0" presId="urn:microsoft.com/office/officeart/2018/5/layout/IconCircleLabelList"/>
    <dgm:cxn modelId="{00EA0E2B-28B7-4C49-A131-E11511EBC375}" type="presParOf" srcId="{A383623B-1FEC-4267-8080-367CA185AC9E}" destId="{7EFB7233-898D-407C-953F-B64600437C3A}" srcOrd="0" destOrd="0" presId="urn:microsoft.com/office/officeart/2018/5/layout/IconCircleLabelList"/>
    <dgm:cxn modelId="{5DCD4D36-D532-4F3A-A4D0-6F32BB468107}" type="presParOf" srcId="{A383623B-1FEC-4267-8080-367CA185AC9E}" destId="{8BDDCE09-5F62-41C8-A7AE-8445E8910318}" srcOrd="1" destOrd="0" presId="urn:microsoft.com/office/officeart/2018/5/layout/IconCircleLabelList"/>
    <dgm:cxn modelId="{A4384808-5363-4C31-909F-98E08434E7B3}" type="presParOf" srcId="{A383623B-1FEC-4267-8080-367CA185AC9E}" destId="{DCFD20CD-0837-467F-9187-D3C3CFA044A3}" srcOrd="2" destOrd="0" presId="urn:microsoft.com/office/officeart/2018/5/layout/IconCircleLabelList"/>
    <dgm:cxn modelId="{EF2D9C81-3143-4F78-8AC3-B3A0157E910B}" type="presParOf" srcId="{A383623B-1FEC-4267-8080-367CA185AC9E}" destId="{58CD92C6-DB2C-4FA5-846E-20092ACD2DEB}" srcOrd="3" destOrd="0" presId="urn:microsoft.com/office/officeart/2018/5/layout/IconCircleLabelList"/>
    <dgm:cxn modelId="{83F6EA14-B416-4913-B106-9315B4DC74BE}" type="presParOf" srcId="{C18BE706-96DC-4836-B715-23E21A3C05C6}" destId="{7DC35435-CC56-45B2-BED3-DC52DCE28184}" srcOrd="3" destOrd="0" presId="urn:microsoft.com/office/officeart/2018/5/layout/IconCircleLabelList"/>
    <dgm:cxn modelId="{C62DA0EB-9744-426E-80FC-1A50D6C0D087}" type="presParOf" srcId="{C18BE706-96DC-4836-B715-23E21A3C05C6}" destId="{EA6F2F50-9D98-4CB0-AFF3-1DB4E5E7E12A}" srcOrd="4" destOrd="0" presId="urn:microsoft.com/office/officeart/2018/5/layout/IconCircleLabelList"/>
    <dgm:cxn modelId="{76D1F014-B6FD-4174-A779-169E5B565878}" type="presParOf" srcId="{EA6F2F50-9D98-4CB0-AFF3-1DB4E5E7E12A}" destId="{31A7924A-C3B9-43B3-BA4A-0204993914D6}" srcOrd="0" destOrd="0" presId="urn:microsoft.com/office/officeart/2018/5/layout/IconCircleLabelList"/>
    <dgm:cxn modelId="{569B6BE3-C195-44CC-BA07-F13EC49FA0F0}" type="presParOf" srcId="{EA6F2F50-9D98-4CB0-AFF3-1DB4E5E7E12A}" destId="{2557B2E2-5880-40FC-92CC-09B444BEB74A}" srcOrd="1" destOrd="0" presId="urn:microsoft.com/office/officeart/2018/5/layout/IconCircleLabelList"/>
    <dgm:cxn modelId="{14CEB6E6-EBB8-4E84-8208-574C6A1C64C0}" type="presParOf" srcId="{EA6F2F50-9D98-4CB0-AFF3-1DB4E5E7E12A}" destId="{44EE248E-6D3C-4C20-AC65-05259426DB6E}" srcOrd="2" destOrd="0" presId="urn:microsoft.com/office/officeart/2018/5/layout/IconCircleLabelList"/>
    <dgm:cxn modelId="{997DE60B-7169-4CAE-B19C-FA2EF31DE1A4}" type="presParOf" srcId="{EA6F2F50-9D98-4CB0-AFF3-1DB4E5E7E12A}" destId="{41C4E1D4-26C7-4182-B656-60D6521A5398}" srcOrd="3" destOrd="0" presId="urn:microsoft.com/office/officeart/2018/5/layout/IconCircleLabelList"/>
    <dgm:cxn modelId="{456D2FA1-BF62-46CC-9313-94E322123977}" type="presParOf" srcId="{C18BE706-96DC-4836-B715-23E21A3C05C6}" destId="{CEF706A1-FBE5-46B1-9CAE-93EEFB979964}" srcOrd="5" destOrd="0" presId="urn:microsoft.com/office/officeart/2018/5/layout/IconCircleLabelList"/>
    <dgm:cxn modelId="{0A485C65-34EB-465D-B0C3-BD716666C18B}" type="presParOf" srcId="{C18BE706-96DC-4836-B715-23E21A3C05C6}" destId="{A75CEA39-AE61-4B3D-8AB4-940E1EB091A8}" srcOrd="6" destOrd="0" presId="urn:microsoft.com/office/officeart/2018/5/layout/IconCircleLabelList"/>
    <dgm:cxn modelId="{CB653A84-C76B-4C16-8D88-92F045FE45A0}" type="presParOf" srcId="{A75CEA39-AE61-4B3D-8AB4-940E1EB091A8}" destId="{08E0B807-D8F4-4390-8C2E-0630664500A4}" srcOrd="0" destOrd="0" presId="urn:microsoft.com/office/officeart/2018/5/layout/IconCircleLabelList"/>
    <dgm:cxn modelId="{43B2C6E1-81A9-4763-9896-DC8D94ADD9EB}" type="presParOf" srcId="{A75CEA39-AE61-4B3D-8AB4-940E1EB091A8}" destId="{F29538DA-FCB7-44E7-A17C-9B030682079B}" srcOrd="1" destOrd="0" presId="urn:microsoft.com/office/officeart/2018/5/layout/IconCircleLabelList"/>
    <dgm:cxn modelId="{A8889563-ED44-449C-88D2-99FCA591E729}" type="presParOf" srcId="{A75CEA39-AE61-4B3D-8AB4-940E1EB091A8}" destId="{2FC8D4E2-9D5B-47C0-8E66-B58514E21A31}" srcOrd="2" destOrd="0" presId="urn:microsoft.com/office/officeart/2018/5/layout/IconCircleLabelList"/>
    <dgm:cxn modelId="{9CA5F4EE-D6E5-4C94-9E00-9D65E7426BA8}" type="presParOf" srcId="{A75CEA39-AE61-4B3D-8AB4-940E1EB091A8}" destId="{A43D12BD-189F-4E8B-A843-2F6886FBEB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6B455-8D45-43ED-9395-C56BE5368013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D5885D-CC63-4132-B2F1-88DFCA4A7DE2}">
      <dgm:prSet/>
      <dgm:spPr/>
      <dgm:t>
        <a:bodyPr/>
        <a:lstStyle/>
        <a:p>
          <a:r>
            <a:rPr lang="de-DE"/>
            <a:t>Kein Mobbing</a:t>
          </a:r>
          <a:endParaRPr lang="en-US"/>
        </a:p>
      </dgm:t>
    </dgm:pt>
    <dgm:pt modelId="{662D0F9A-D141-4A62-A879-8343B0B36DB6}" type="parTrans" cxnId="{E5398524-1FA2-4C45-867C-B4C94878B056}">
      <dgm:prSet/>
      <dgm:spPr/>
      <dgm:t>
        <a:bodyPr/>
        <a:lstStyle/>
        <a:p>
          <a:endParaRPr lang="en-US"/>
        </a:p>
      </dgm:t>
    </dgm:pt>
    <dgm:pt modelId="{C8A5D7EB-B6BA-4028-B6C2-354F7745BFDA}" type="sibTrans" cxnId="{E5398524-1FA2-4C45-867C-B4C94878B056}">
      <dgm:prSet/>
      <dgm:spPr/>
      <dgm:t>
        <a:bodyPr/>
        <a:lstStyle/>
        <a:p>
          <a:endParaRPr lang="en-US"/>
        </a:p>
      </dgm:t>
    </dgm:pt>
    <dgm:pt modelId="{3CEE1CDC-B74C-4187-A41E-6B3A4C33A5FD}">
      <dgm:prSet/>
      <dgm:spPr/>
      <dgm:t>
        <a:bodyPr/>
        <a:lstStyle/>
        <a:p>
          <a:r>
            <a:rPr lang="de-DE"/>
            <a:t>Kein Sex</a:t>
          </a:r>
          <a:endParaRPr lang="en-US"/>
        </a:p>
      </dgm:t>
    </dgm:pt>
    <dgm:pt modelId="{890B9320-DAE9-4975-A0C3-AF9A73E0383F}" type="parTrans" cxnId="{0181FC2D-1C5C-444A-9C26-B7A4F8BD96E8}">
      <dgm:prSet/>
      <dgm:spPr/>
      <dgm:t>
        <a:bodyPr/>
        <a:lstStyle/>
        <a:p>
          <a:endParaRPr lang="en-US"/>
        </a:p>
      </dgm:t>
    </dgm:pt>
    <dgm:pt modelId="{A665E010-8D67-4CBC-B3BB-F03DB067D675}" type="sibTrans" cxnId="{0181FC2D-1C5C-444A-9C26-B7A4F8BD96E8}">
      <dgm:prSet/>
      <dgm:spPr/>
      <dgm:t>
        <a:bodyPr/>
        <a:lstStyle/>
        <a:p>
          <a:endParaRPr lang="en-US"/>
        </a:p>
      </dgm:t>
    </dgm:pt>
    <dgm:pt modelId="{8FAAB553-EF11-44E3-8D89-AD512E513D7A}">
      <dgm:prSet/>
      <dgm:spPr/>
      <dgm:t>
        <a:bodyPr/>
        <a:lstStyle/>
        <a:p>
          <a:r>
            <a:rPr lang="de-DE"/>
            <a:t>Kein Alkohol</a:t>
          </a:r>
          <a:endParaRPr lang="en-US"/>
        </a:p>
      </dgm:t>
    </dgm:pt>
    <dgm:pt modelId="{CBB7929E-7231-48D8-B392-F9048FBC2C70}" type="parTrans" cxnId="{6D729149-993A-4B41-890A-0BED7A202868}">
      <dgm:prSet/>
      <dgm:spPr/>
      <dgm:t>
        <a:bodyPr/>
        <a:lstStyle/>
        <a:p>
          <a:endParaRPr lang="en-US"/>
        </a:p>
      </dgm:t>
    </dgm:pt>
    <dgm:pt modelId="{C60C66F6-FA01-4E82-AB5B-064C8108236A}" type="sibTrans" cxnId="{6D729149-993A-4B41-890A-0BED7A202868}">
      <dgm:prSet/>
      <dgm:spPr/>
      <dgm:t>
        <a:bodyPr/>
        <a:lstStyle/>
        <a:p>
          <a:endParaRPr lang="en-US"/>
        </a:p>
      </dgm:t>
    </dgm:pt>
    <dgm:pt modelId="{4A0319BB-ED32-44B4-89F6-22BFA6808228}">
      <dgm:prSet/>
      <dgm:spPr/>
      <dgm:t>
        <a:bodyPr/>
        <a:lstStyle/>
        <a:p>
          <a:r>
            <a:rPr lang="de-DE"/>
            <a:t>Keine Zigaretten</a:t>
          </a:r>
          <a:endParaRPr lang="en-US"/>
        </a:p>
      </dgm:t>
    </dgm:pt>
    <dgm:pt modelId="{6A0DAE69-0D8A-4C6F-9397-4AAF2B994235}" type="parTrans" cxnId="{E6DF4A2C-964A-4DD4-B83F-38B4A09067DB}">
      <dgm:prSet/>
      <dgm:spPr/>
      <dgm:t>
        <a:bodyPr/>
        <a:lstStyle/>
        <a:p>
          <a:endParaRPr lang="en-US"/>
        </a:p>
      </dgm:t>
    </dgm:pt>
    <dgm:pt modelId="{5E7018FC-515E-4D98-B27E-681A48FE4D2A}" type="sibTrans" cxnId="{E6DF4A2C-964A-4DD4-B83F-38B4A09067DB}">
      <dgm:prSet/>
      <dgm:spPr/>
      <dgm:t>
        <a:bodyPr/>
        <a:lstStyle/>
        <a:p>
          <a:endParaRPr lang="en-US"/>
        </a:p>
      </dgm:t>
    </dgm:pt>
    <dgm:pt modelId="{BF0967A8-4FFC-48B4-B758-D67D9945AF72}">
      <dgm:prSet/>
      <dgm:spPr/>
      <dgm:t>
        <a:bodyPr/>
        <a:lstStyle/>
        <a:p>
          <a:r>
            <a:rPr lang="de-DE"/>
            <a:t>Bettruhe 24:00 Uhr</a:t>
          </a:r>
          <a:endParaRPr lang="en-US"/>
        </a:p>
      </dgm:t>
    </dgm:pt>
    <dgm:pt modelId="{DD393937-644B-451B-BC7D-18E1CBD7427B}" type="parTrans" cxnId="{B01959F3-3459-4EE2-8A32-7E3C1B723FC0}">
      <dgm:prSet/>
      <dgm:spPr/>
      <dgm:t>
        <a:bodyPr/>
        <a:lstStyle/>
        <a:p>
          <a:endParaRPr lang="en-US"/>
        </a:p>
      </dgm:t>
    </dgm:pt>
    <dgm:pt modelId="{BD59CC14-40B9-4F4C-B995-0D04DDDA2EEC}" type="sibTrans" cxnId="{B01959F3-3459-4EE2-8A32-7E3C1B723FC0}">
      <dgm:prSet/>
      <dgm:spPr/>
      <dgm:t>
        <a:bodyPr/>
        <a:lstStyle/>
        <a:p>
          <a:endParaRPr lang="en-US"/>
        </a:p>
      </dgm:t>
    </dgm:pt>
    <dgm:pt modelId="{694485AB-D610-401F-93F6-99CFD1023B57}">
      <dgm:prSet/>
      <dgm:spPr/>
      <dgm:t>
        <a:bodyPr/>
        <a:lstStyle/>
        <a:p>
          <a:r>
            <a:rPr lang="de-DE"/>
            <a:t>Mädchen &amp; Jungen schlafen getrennt</a:t>
          </a:r>
          <a:endParaRPr lang="en-US"/>
        </a:p>
      </dgm:t>
    </dgm:pt>
    <dgm:pt modelId="{F20911E9-CEE7-4E15-83C0-80032ACA6F0C}" type="parTrans" cxnId="{1CC33E0B-6F97-4D43-B9D9-A765AEBE8798}">
      <dgm:prSet/>
      <dgm:spPr/>
      <dgm:t>
        <a:bodyPr/>
        <a:lstStyle/>
        <a:p>
          <a:endParaRPr lang="en-US"/>
        </a:p>
      </dgm:t>
    </dgm:pt>
    <dgm:pt modelId="{16810E06-6C67-4EFC-9B13-585609358ACD}" type="sibTrans" cxnId="{1CC33E0B-6F97-4D43-B9D9-A765AEBE8798}">
      <dgm:prSet/>
      <dgm:spPr/>
      <dgm:t>
        <a:bodyPr/>
        <a:lstStyle/>
        <a:p>
          <a:endParaRPr lang="en-US"/>
        </a:p>
      </dgm:t>
    </dgm:pt>
    <dgm:pt modelId="{16C421D0-FF42-4394-8ED1-10D845EB9A4A}">
      <dgm:prSet/>
      <dgm:spPr/>
      <dgm:t>
        <a:bodyPr/>
        <a:lstStyle/>
        <a:p>
          <a:r>
            <a:rPr lang="de-DE"/>
            <a:t>Rücksichtnahme + Respekt gegenüber Menschen + Umwelt </a:t>
          </a:r>
          <a:endParaRPr lang="en-US"/>
        </a:p>
      </dgm:t>
    </dgm:pt>
    <dgm:pt modelId="{CC82BEDF-379D-4E96-8BF2-59B7793E6091}" type="parTrans" cxnId="{B496037F-AAB6-43E5-AA2E-55082DF76AB2}">
      <dgm:prSet/>
      <dgm:spPr/>
      <dgm:t>
        <a:bodyPr/>
        <a:lstStyle/>
        <a:p>
          <a:endParaRPr lang="en-US"/>
        </a:p>
      </dgm:t>
    </dgm:pt>
    <dgm:pt modelId="{7CD2645D-62C5-46A1-A3FC-BBE6B05571F5}" type="sibTrans" cxnId="{B496037F-AAB6-43E5-AA2E-55082DF76AB2}">
      <dgm:prSet/>
      <dgm:spPr/>
      <dgm:t>
        <a:bodyPr/>
        <a:lstStyle/>
        <a:p>
          <a:endParaRPr lang="en-US"/>
        </a:p>
      </dgm:t>
    </dgm:pt>
    <dgm:pt modelId="{B075D8ED-B7AD-4E03-8082-C2F3DFEF6F71}">
      <dgm:prSet/>
      <dgm:spPr/>
      <dgm:t>
        <a:bodyPr/>
        <a:lstStyle/>
        <a:p>
          <a:r>
            <a:rPr lang="de-DE"/>
            <a:t>An Vereinbarungen halten</a:t>
          </a:r>
          <a:endParaRPr lang="en-US"/>
        </a:p>
      </dgm:t>
    </dgm:pt>
    <dgm:pt modelId="{B8746225-392D-45D7-B4A1-D951D4AEBEA8}" type="parTrans" cxnId="{6D3F476B-B1A3-4702-9D15-67B834A94C01}">
      <dgm:prSet/>
      <dgm:spPr/>
      <dgm:t>
        <a:bodyPr/>
        <a:lstStyle/>
        <a:p>
          <a:endParaRPr lang="en-US"/>
        </a:p>
      </dgm:t>
    </dgm:pt>
    <dgm:pt modelId="{AA0E6090-7F0F-4CAA-8081-E80045B5D4DC}" type="sibTrans" cxnId="{6D3F476B-B1A3-4702-9D15-67B834A94C01}">
      <dgm:prSet/>
      <dgm:spPr/>
      <dgm:t>
        <a:bodyPr/>
        <a:lstStyle/>
        <a:p>
          <a:endParaRPr lang="en-US"/>
        </a:p>
      </dgm:t>
    </dgm:pt>
    <dgm:pt modelId="{FB1A5D05-0666-43B1-8A22-B26CD0D714CB}" type="pres">
      <dgm:prSet presAssocID="{9436B455-8D45-43ED-9395-C56BE5368013}" presName="root" presStyleCnt="0">
        <dgm:presLayoutVars>
          <dgm:dir/>
          <dgm:resizeHandles val="exact"/>
        </dgm:presLayoutVars>
      </dgm:prSet>
      <dgm:spPr/>
    </dgm:pt>
    <dgm:pt modelId="{48A8C8FB-1593-4B6C-9CC9-C7EAC1715281}" type="pres">
      <dgm:prSet presAssocID="{B6D5885D-CC63-4132-B2F1-88DFCA4A7DE2}" presName="compNode" presStyleCnt="0"/>
      <dgm:spPr/>
    </dgm:pt>
    <dgm:pt modelId="{A66D9474-B0BF-477C-94E9-57FF95864009}" type="pres">
      <dgm:prSet presAssocID="{B6D5885D-CC63-4132-B2F1-88DFCA4A7DE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E9FADCD9-793D-41C5-A4B9-5EBD2F059F26}" type="pres">
      <dgm:prSet presAssocID="{B6D5885D-CC63-4132-B2F1-88DFCA4A7DE2}" presName="spaceRect" presStyleCnt="0"/>
      <dgm:spPr/>
    </dgm:pt>
    <dgm:pt modelId="{E71C7708-6956-449A-A03A-5F18C3BF274B}" type="pres">
      <dgm:prSet presAssocID="{B6D5885D-CC63-4132-B2F1-88DFCA4A7DE2}" presName="textRect" presStyleLbl="revTx" presStyleIdx="0" presStyleCnt="8">
        <dgm:presLayoutVars>
          <dgm:chMax val="1"/>
          <dgm:chPref val="1"/>
        </dgm:presLayoutVars>
      </dgm:prSet>
      <dgm:spPr/>
    </dgm:pt>
    <dgm:pt modelId="{6E1F196A-8909-486C-B1B6-DDC6729C898D}" type="pres">
      <dgm:prSet presAssocID="{C8A5D7EB-B6BA-4028-B6C2-354F7745BFDA}" presName="sibTrans" presStyleCnt="0"/>
      <dgm:spPr/>
    </dgm:pt>
    <dgm:pt modelId="{7F302DCA-BADB-4F56-8FED-56FF8ED2108C}" type="pres">
      <dgm:prSet presAssocID="{3CEE1CDC-B74C-4187-A41E-6B3A4C33A5FD}" presName="compNode" presStyleCnt="0"/>
      <dgm:spPr/>
    </dgm:pt>
    <dgm:pt modelId="{E1F0ED2D-2C1C-45D5-A4E9-DDB9D3789864}" type="pres">
      <dgm:prSet presAssocID="{3CEE1CDC-B74C-4187-A41E-6B3A4C33A5F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 Sign"/>
        </a:ext>
      </dgm:extLst>
    </dgm:pt>
    <dgm:pt modelId="{7DE52E6F-4569-4070-894A-2131EF728D96}" type="pres">
      <dgm:prSet presAssocID="{3CEE1CDC-B74C-4187-A41E-6B3A4C33A5FD}" presName="spaceRect" presStyleCnt="0"/>
      <dgm:spPr/>
    </dgm:pt>
    <dgm:pt modelId="{387EEC61-6C0E-4BD8-B699-568FE7A1A503}" type="pres">
      <dgm:prSet presAssocID="{3CEE1CDC-B74C-4187-A41E-6B3A4C33A5FD}" presName="textRect" presStyleLbl="revTx" presStyleIdx="1" presStyleCnt="8">
        <dgm:presLayoutVars>
          <dgm:chMax val="1"/>
          <dgm:chPref val="1"/>
        </dgm:presLayoutVars>
      </dgm:prSet>
      <dgm:spPr/>
    </dgm:pt>
    <dgm:pt modelId="{475A45CD-407A-4EF5-8FA0-7C04A93C279D}" type="pres">
      <dgm:prSet presAssocID="{A665E010-8D67-4CBC-B3BB-F03DB067D675}" presName="sibTrans" presStyleCnt="0"/>
      <dgm:spPr/>
    </dgm:pt>
    <dgm:pt modelId="{EF2FC6CD-6295-4AE9-8217-BB5F65812BDC}" type="pres">
      <dgm:prSet presAssocID="{8FAAB553-EF11-44E3-8D89-AD512E513D7A}" presName="compNode" presStyleCnt="0"/>
      <dgm:spPr/>
    </dgm:pt>
    <dgm:pt modelId="{E96BF818-C8D4-4A44-BBC9-E98F75482DF5}" type="pres">
      <dgm:prSet presAssocID="{8FAAB553-EF11-44E3-8D89-AD512E513D7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227E38CE-3255-482C-A5D9-CE79D2B44039}" type="pres">
      <dgm:prSet presAssocID="{8FAAB553-EF11-44E3-8D89-AD512E513D7A}" presName="spaceRect" presStyleCnt="0"/>
      <dgm:spPr/>
    </dgm:pt>
    <dgm:pt modelId="{BB0DBCD7-5590-4023-8C1A-992126DD8C50}" type="pres">
      <dgm:prSet presAssocID="{8FAAB553-EF11-44E3-8D89-AD512E513D7A}" presName="textRect" presStyleLbl="revTx" presStyleIdx="2" presStyleCnt="8">
        <dgm:presLayoutVars>
          <dgm:chMax val="1"/>
          <dgm:chPref val="1"/>
        </dgm:presLayoutVars>
      </dgm:prSet>
      <dgm:spPr/>
    </dgm:pt>
    <dgm:pt modelId="{9BB785C0-1BAC-4007-BB27-BC0188F1BFD4}" type="pres">
      <dgm:prSet presAssocID="{C60C66F6-FA01-4E82-AB5B-064C8108236A}" presName="sibTrans" presStyleCnt="0"/>
      <dgm:spPr/>
    </dgm:pt>
    <dgm:pt modelId="{53A4AC45-A651-4BEB-949C-9843C03D95B5}" type="pres">
      <dgm:prSet presAssocID="{4A0319BB-ED32-44B4-89F6-22BFA6808228}" presName="compNode" presStyleCnt="0"/>
      <dgm:spPr/>
    </dgm:pt>
    <dgm:pt modelId="{67718837-B9C4-44CE-AC88-C92BE35B327C}" type="pres">
      <dgm:prSet presAssocID="{4A0319BB-ED32-44B4-89F6-22BFA680822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917373AD-4CAB-4D4C-AEA6-829CDEFDE7F7}" type="pres">
      <dgm:prSet presAssocID="{4A0319BB-ED32-44B4-89F6-22BFA6808228}" presName="spaceRect" presStyleCnt="0"/>
      <dgm:spPr/>
    </dgm:pt>
    <dgm:pt modelId="{377DD5C0-4DB8-4ACB-AE54-DDBD32D2DEE8}" type="pres">
      <dgm:prSet presAssocID="{4A0319BB-ED32-44B4-89F6-22BFA6808228}" presName="textRect" presStyleLbl="revTx" presStyleIdx="3" presStyleCnt="8">
        <dgm:presLayoutVars>
          <dgm:chMax val="1"/>
          <dgm:chPref val="1"/>
        </dgm:presLayoutVars>
      </dgm:prSet>
      <dgm:spPr/>
    </dgm:pt>
    <dgm:pt modelId="{E8E58A96-5543-4ED0-8B5D-8A549B18BFE1}" type="pres">
      <dgm:prSet presAssocID="{5E7018FC-515E-4D98-B27E-681A48FE4D2A}" presName="sibTrans" presStyleCnt="0"/>
      <dgm:spPr/>
    </dgm:pt>
    <dgm:pt modelId="{52AE5032-1FE2-45A9-82C6-C652735BFDE6}" type="pres">
      <dgm:prSet presAssocID="{BF0967A8-4FFC-48B4-B758-D67D9945AF72}" presName="compNode" presStyleCnt="0"/>
      <dgm:spPr/>
    </dgm:pt>
    <dgm:pt modelId="{5C996448-F033-4048-8439-A1E8FF4F89F5}" type="pres">
      <dgm:prSet presAssocID="{BF0967A8-4FFC-48B4-B758-D67D9945AF7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B15E8C1-A661-41EC-98CB-287F22DDD922}" type="pres">
      <dgm:prSet presAssocID="{BF0967A8-4FFC-48B4-B758-D67D9945AF72}" presName="spaceRect" presStyleCnt="0"/>
      <dgm:spPr/>
    </dgm:pt>
    <dgm:pt modelId="{4CF16836-3C65-416A-B53C-116A3CEB6334}" type="pres">
      <dgm:prSet presAssocID="{BF0967A8-4FFC-48B4-B758-D67D9945AF72}" presName="textRect" presStyleLbl="revTx" presStyleIdx="4" presStyleCnt="8">
        <dgm:presLayoutVars>
          <dgm:chMax val="1"/>
          <dgm:chPref val="1"/>
        </dgm:presLayoutVars>
      </dgm:prSet>
      <dgm:spPr/>
    </dgm:pt>
    <dgm:pt modelId="{B26AD7A1-DA2D-4BDE-9B8E-74DC07C2E6A3}" type="pres">
      <dgm:prSet presAssocID="{BD59CC14-40B9-4F4C-B995-0D04DDDA2EEC}" presName="sibTrans" presStyleCnt="0"/>
      <dgm:spPr/>
    </dgm:pt>
    <dgm:pt modelId="{3FF3D396-F52B-4F61-8574-3F5372947B2B}" type="pres">
      <dgm:prSet presAssocID="{694485AB-D610-401F-93F6-99CFD1023B57}" presName="compNode" presStyleCnt="0"/>
      <dgm:spPr/>
    </dgm:pt>
    <dgm:pt modelId="{EFED3910-7C5A-4EDA-AC9F-F4386CA590E3}" type="pres">
      <dgm:prSet presAssocID="{694485AB-D610-401F-93F6-99CFD1023B5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17E68CB6-E800-4A91-8B16-B9A99C6BF07C}" type="pres">
      <dgm:prSet presAssocID="{694485AB-D610-401F-93F6-99CFD1023B57}" presName="spaceRect" presStyleCnt="0"/>
      <dgm:spPr/>
    </dgm:pt>
    <dgm:pt modelId="{4B7BFE64-8E33-45A6-9194-355E3F9793DE}" type="pres">
      <dgm:prSet presAssocID="{694485AB-D610-401F-93F6-99CFD1023B57}" presName="textRect" presStyleLbl="revTx" presStyleIdx="5" presStyleCnt="8">
        <dgm:presLayoutVars>
          <dgm:chMax val="1"/>
          <dgm:chPref val="1"/>
        </dgm:presLayoutVars>
      </dgm:prSet>
      <dgm:spPr/>
    </dgm:pt>
    <dgm:pt modelId="{C0044715-889E-40EC-80AC-516570FDA960}" type="pres">
      <dgm:prSet presAssocID="{16810E06-6C67-4EFC-9B13-585609358ACD}" presName="sibTrans" presStyleCnt="0"/>
      <dgm:spPr/>
    </dgm:pt>
    <dgm:pt modelId="{7675FA51-16E4-4282-8E2D-E929E9A7A423}" type="pres">
      <dgm:prSet presAssocID="{16C421D0-FF42-4394-8ED1-10D845EB9A4A}" presName="compNode" presStyleCnt="0"/>
      <dgm:spPr/>
    </dgm:pt>
    <dgm:pt modelId="{F5D9BFE5-99FB-4F34-B393-735CA1BAC68F}" type="pres">
      <dgm:prSet presAssocID="{16C421D0-FF42-4394-8ED1-10D845EB9A4A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C0D8824-2F34-4D13-A7AC-6655BA5F5327}" type="pres">
      <dgm:prSet presAssocID="{16C421D0-FF42-4394-8ED1-10D845EB9A4A}" presName="spaceRect" presStyleCnt="0"/>
      <dgm:spPr/>
    </dgm:pt>
    <dgm:pt modelId="{B56E9102-CB63-4B28-A624-1A9310C718DC}" type="pres">
      <dgm:prSet presAssocID="{16C421D0-FF42-4394-8ED1-10D845EB9A4A}" presName="textRect" presStyleLbl="revTx" presStyleIdx="6" presStyleCnt="8">
        <dgm:presLayoutVars>
          <dgm:chMax val="1"/>
          <dgm:chPref val="1"/>
        </dgm:presLayoutVars>
      </dgm:prSet>
      <dgm:spPr/>
    </dgm:pt>
    <dgm:pt modelId="{BE792972-C450-4AB6-8B7A-0BB5C1FAC965}" type="pres">
      <dgm:prSet presAssocID="{7CD2645D-62C5-46A1-A3FC-BBE6B05571F5}" presName="sibTrans" presStyleCnt="0"/>
      <dgm:spPr/>
    </dgm:pt>
    <dgm:pt modelId="{9D490F47-D5D5-4BC2-AA12-75942808C835}" type="pres">
      <dgm:prSet presAssocID="{B075D8ED-B7AD-4E03-8082-C2F3DFEF6F71}" presName="compNode" presStyleCnt="0"/>
      <dgm:spPr/>
    </dgm:pt>
    <dgm:pt modelId="{CEB55099-B638-4BD2-8655-4C6A66F8A02D}" type="pres">
      <dgm:prSet presAssocID="{B075D8ED-B7AD-4E03-8082-C2F3DFEF6F7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38B6CD1-2062-4304-A01A-FEA4B53D2DFF}" type="pres">
      <dgm:prSet presAssocID="{B075D8ED-B7AD-4E03-8082-C2F3DFEF6F71}" presName="spaceRect" presStyleCnt="0"/>
      <dgm:spPr/>
    </dgm:pt>
    <dgm:pt modelId="{0F50057B-6DA4-41AF-9C2A-4E61EF94CF2F}" type="pres">
      <dgm:prSet presAssocID="{B075D8ED-B7AD-4E03-8082-C2F3DFEF6F71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1CC33E0B-6F97-4D43-B9D9-A765AEBE8798}" srcId="{9436B455-8D45-43ED-9395-C56BE5368013}" destId="{694485AB-D610-401F-93F6-99CFD1023B57}" srcOrd="5" destOrd="0" parTransId="{F20911E9-CEE7-4E15-83C0-80032ACA6F0C}" sibTransId="{16810E06-6C67-4EFC-9B13-585609358ACD}"/>
    <dgm:cxn modelId="{E5398524-1FA2-4C45-867C-B4C94878B056}" srcId="{9436B455-8D45-43ED-9395-C56BE5368013}" destId="{B6D5885D-CC63-4132-B2F1-88DFCA4A7DE2}" srcOrd="0" destOrd="0" parTransId="{662D0F9A-D141-4A62-A879-8343B0B36DB6}" sibTransId="{C8A5D7EB-B6BA-4028-B6C2-354F7745BFDA}"/>
    <dgm:cxn modelId="{E6DF4A2C-964A-4DD4-B83F-38B4A09067DB}" srcId="{9436B455-8D45-43ED-9395-C56BE5368013}" destId="{4A0319BB-ED32-44B4-89F6-22BFA6808228}" srcOrd="3" destOrd="0" parTransId="{6A0DAE69-0D8A-4C6F-9397-4AAF2B994235}" sibTransId="{5E7018FC-515E-4D98-B27E-681A48FE4D2A}"/>
    <dgm:cxn modelId="{0181FC2D-1C5C-444A-9C26-B7A4F8BD96E8}" srcId="{9436B455-8D45-43ED-9395-C56BE5368013}" destId="{3CEE1CDC-B74C-4187-A41E-6B3A4C33A5FD}" srcOrd="1" destOrd="0" parTransId="{890B9320-DAE9-4975-A0C3-AF9A73E0383F}" sibTransId="{A665E010-8D67-4CBC-B3BB-F03DB067D675}"/>
    <dgm:cxn modelId="{9A2D4565-D6F0-4EDA-A43A-B4283524DE1B}" type="presOf" srcId="{694485AB-D610-401F-93F6-99CFD1023B57}" destId="{4B7BFE64-8E33-45A6-9194-355E3F9793DE}" srcOrd="0" destOrd="0" presId="urn:microsoft.com/office/officeart/2018/2/layout/IconLabelList"/>
    <dgm:cxn modelId="{6D729149-993A-4B41-890A-0BED7A202868}" srcId="{9436B455-8D45-43ED-9395-C56BE5368013}" destId="{8FAAB553-EF11-44E3-8D89-AD512E513D7A}" srcOrd="2" destOrd="0" parTransId="{CBB7929E-7231-48D8-B392-F9048FBC2C70}" sibTransId="{C60C66F6-FA01-4E82-AB5B-064C8108236A}"/>
    <dgm:cxn modelId="{6D3F476B-B1A3-4702-9D15-67B834A94C01}" srcId="{9436B455-8D45-43ED-9395-C56BE5368013}" destId="{B075D8ED-B7AD-4E03-8082-C2F3DFEF6F71}" srcOrd="7" destOrd="0" parTransId="{B8746225-392D-45D7-B4A1-D951D4AEBEA8}" sibTransId="{AA0E6090-7F0F-4CAA-8081-E80045B5D4DC}"/>
    <dgm:cxn modelId="{B496037F-AAB6-43E5-AA2E-55082DF76AB2}" srcId="{9436B455-8D45-43ED-9395-C56BE5368013}" destId="{16C421D0-FF42-4394-8ED1-10D845EB9A4A}" srcOrd="6" destOrd="0" parTransId="{CC82BEDF-379D-4E96-8BF2-59B7793E6091}" sibTransId="{7CD2645D-62C5-46A1-A3FC-BBE6B05571F5}"/>
    <dgm:cxn modelId="{0400C981-06CF-4B24-AB38-FC6162857616}" type="presOf" srcId="{4A0319BB-ED32-44B4-89F6-22BFA6808228}" destId="{377DD5C0-4DB8-4ACB-AE54-DDBD32D2DEE8}" srcOrd="0" destOrd="0" presId="urn:microsoft.com/office/officeart/2018/2/layout/IconLabelList"/>
    <dgm:cxn modelId="{E09E5F82-0206-4917-8A1B-B6A368C28EB1}" type="presOf" srcId="{3CEE1CDC-B74C-4187-A41E-6B3A4C33A5FD}" destId="{387EEC61-6C0E-4BD8-B699-568FE7A1A503}" srcOrd="0" destOrd="0" presId="urn:microsoft.com/office/officeart/2018/2/layout/IconLabelList"/>
    <dgm:cxn modelId="{A03DA99F-7E66-4071-9EF2-BF7529A2C064}" type="presOf" srcId="{8FAAB553-EF11-44E3-8D89-AD512E513D7A}" destId="{BB0DBCD7-5590-4023-8C1A-992126DD8C50}" srcOrd="0" destOrd="0" presId="urn:microsoft.com/office/officeart/2018/2/layout/IconLabelList"/>
    <dgm:cxn modelId="{E58F64A8-EB52-438B-99FE-3B8CD92F25E2}" type="presOf" srcId="{B6D5885D-CC63-4132-B2F1-88DFCA4A7DE2}" destId="{E71C7708-6956-449A-A03A-5F18C3BF274B}" srcOrd="0" destOrd="0" presId="urn:microsoft.com/office/officeart/2018/2/layout/IconLabelList"/>
    <dgm:cxn modelId="{5AFC78CA-C54D-4236-90FA-0A0031EB7BB5}" type="presOf" srcId="{9436B455-8D45-43ED-9395-C56BE5368013}" destId="{FB1A5D05-0666-43B1-8A22-B26CD0D714CB}" srcOrd="0" destOrd="0" presId="urn:microsoft.com/office/officeart/2018/2/layout/IconLabelList"/>
    <dgm:cxn modelId="{AB88D6E5-E8E2-497E-9D99-49B5196CAAF1}" type="presOf" srcId="{16C421D0-FF42-4394-8ED1-10D845EB9A4A}" destId="{B56E9102-CB63-4B28-A624-1A9310C718DC}" srcOrd="0" destOrd="0" presId="urn:microsoft.com/office/officeart/2018/2/layout/IconLabelList"/>
    <dgm:cxn modelId="{756893F0-4425-4151-B462-532ADDBBAEDE}" type="presOf" srcId="{B075D8ED-B7AD-4E03-8082-C2F3DFEF6F71}" destId="{0F50057B-6DA4-41AF-9C2A-4E61EF94CF2F}" srcOrd="0" destOrd="0" presId="urn:microsoft.com/office/officeart/2018/2/layout/IconLabelList"/>
    <dgm:cxn modelId="{FFBCACF2-D546-454F-A092-5635FF3DE2BA}" type="presOf" srcId="{BF0967A8-4FFC-48B4-B758-D67D9945AF72}" destId="{4CF16836-3C65-416A-B53C-116A3CEB6334}" srcOrd="0" destOrd="0" presId="urn:microsoft.com/office/officeart/2018/2/layout/IconLabelList"/>
    <dgm:cxn modelId="{B01959F3-3459-4EE2-8A32-7E3C1B723FC0}" srcId="{9436B455-8D45-43ED-9395-C56BE5368013}" destId="{BF0967A8-4FFC-48B4-B758-D67D9945AF72}" srcOrd="4" destOrd="0" parTransId="{DD393937-644B-451B-BC7D-18E1CBD7427B}" sibTransId="{BD59CC14-40B9-4F4C-B995-0D04DDDA2EEC}"/>
    <dgm:cxn modelId="{D86B2559-1E7C-4303-9D82-AE5FAD8705FB}" type="presParOf" srcId="{FB1A5D05-0666-43B1-8A22-B26CD0D714CB}" destId="{48A8C8FB-1593-4B6C-9CC9-C7EAC1715281}" srcOrd="0" destOrd="0" presId="urn:microsoft.com/office/officeart/2018/2/layout/IconLabelList"/>
    <dgm:cxn modelId="{0BB41BB0-1A45-4B3A-95BA-C1F2237B5BD6}" type="presParOf" srcId="{48A8C8FB-1593-4B6C-9CC9-C7EAC1715281}" destId="{A66D9474-B0BF-477C-94E9-57FF95864009}" srcOrd="0" destOrd="0" presId="urn:microsoft.com/office/officeart/2018/2/layout/IconLabelList"/>
    <dgm:cxn modelId="{235B8524-AC95-4CD0-8317-CEA54DB8C01D}" type="presParOf" srcId="{48A8C8FB-1593-4B6C-9CC9-C7EAC1715281}" destId="{E9FADCD9-793D-41C5-A4B9-5EBD2F059F26}" srcOrd="1" destOrd="0" presId="urn:microsoft.com/office/officeart/2018/2/layout/IconLabelList"/>
    <dgm:cxn modelId="{CB85A484-FD66-440E-8B47-CA16395BC31C}" type="presParOf" srcId="{48A8C8FB-1593-4B6C-9CC9-C7EAC1715281}" destId="{E71C7708-6956-449A-A03A-5F18C3BF274B}" srcOrd="2" destOrd="0" presId="urn:microsoft.com/office/officeart/2018/2/layout/IconLabelList"/>
    <dgm:cxn modelId="{A60F8EF9-8CAC-4EAF-8076-0D3A378C11E4}" type="presParOf" srcId="{FB1A5D05-0666-43B1-8A22-B26CD0D714CB}" destId="{6E1F196A-8909-486C-B1B6-DDC6729C898D}" srcOrd="1" destOrd="0" presId="urn:microsoft.com/office/officeart/2018/2/layout/IconLabelList"/>
    <dgm:cxn modelId="{0E99AF69-5479-49CD-ADF6-3D498DFC9662}" type="presParOf" srcId="{FB1A5D05-0666-43B1-8A22-B26CD0D714CB}" destId="{7F302DCA-BADB-4F56-8FED-56FF8ED2108C}" srcOrd="2" destOrd="0" presId="urn:microsoft.com/office/officeart/2018/2/layout/IconLabelList"/>
    <dgm:cxn modelId="{F72978A9-12A9-4AC9-A794-0630F860F3AE}" type="presParOf" srcId="{7F302DCA-BADB-4F56-8FED-56FF8ED2108C}" destId="{E1F0ED2D-2C1C-45D5-A4E9-DDB9D3789864}" srcOrd="0" destOrd="0" presId="urn:microsoft.com/office/officeart/2018/2/layout/IconLabelList"/>
    <dgm:cxn modelId="{1C993E40-ABFC-4102-BB01-E2B222D62F2F}" type="presParOf" srcId="{7F302DCA-BADB-4F56-8FED-56FF8ED2108C}" destId="{7DE52E6F-4569-4070-894A-2131EF728D96}" srcOrd="1" destOrd="0" presId="urn:microsoft.com/office/officeart/2018/2/layout/IconLabelList"/>
    <dgm:cxn modelId="{16D11575-ECD7-43DD-B350-153010E2BAA1}" type="presParOf" srcId="{7F302DCA-BADB-4F56-8FED-56FF8ED2108C}" destId="{387EEC61-6C0E-4BD8-B699-568FE7A1A503}" srcOrd="2" destOrd="0" presId="urn:microsoft.com/office/officeart/2018/2/layout/IconLabelList"/>
    <dgm:cxn modelId="{9A69D937-A7BD-4D35-8775-8BB5D6F8F723}" type="presParOf" srcId="{FB1A5D05-0666-43B1-8A22-B26CD0D714CB}" destId="{475A45CD-407A-4EF5-8FA0-7C04A93C279D}" srcOrd="3" destOrd="0" presId="urn:microsoft.com/office/officeart/2018/2/layout/IconLabelList"/>
    <dgm:cxn modelId="{455E283D-D87B-45F5-B8D8-A8B4B16229C8}" type="presParOf" srcId="{FB1A5D05-0666-43B1-8A22-B26CD0D714CB}" destId="{EF2FC6CD-6295-4AE9-8217-BB5F65812BDC}" srcOrd="4" destOrd="0" presId="urn:microsoft.com/office/officeart/2018/2/layout/IconLabelList"/>
    <dgm:cxn modelId="{6E95FA39-3042-4CD9-B23C-B3969DA0BE54}" type="presParOf" srcId="{EF2FC6CD-6295-4AE9-8217-BB5F65812BDC}" destId="{E96BF818-C8D4-4A44-BBC9-E98F75482DF5}" srcOrd="0" destOrd="0" presId="urn:microsoft.com/office/officeart/2018/2/layout/IconLabelList"/>
    <dgm:cxn modelId="{50448260-9A8D-41B4-AE48-6B0A27E64F2C}" type="presParOf" srcId="{EF2FC6CD-6295-4AE9-8217-BB5F65812BDC}" destId="{227E38CE-3255-482C-A5D9-CE79D2B44039}" srcOrd="1" destOrd="0" presId="urn:microsoft.com/office/officeart/2018/2/layout/IconLabelList"/>
    <dgm:cxn modelId="{646B35BC-7AB2-4C03-B600-C9450F189A53}" type="presParOf" srcId="{EF2FC6CD-6295-4AE9-8217-BB5F65812BDC}" destId="{BB0DBCD7-5590-4023-8C1A-992126DD8C50}" srcOrd="2" destOrd="0" presId="urn:microsoft.com/office/officeart/2018/2/layout/IconLabelList"/>
    <dgm:cxn modelId="{1A60C538-6C97-4EC1-9755-25ECAE4510B7}" type="presParOf" srcId="{FB1A5D05-0666-43B1-8A22-B26CD0D714CB}" destId="{9BB785C0-1BAC-4007-BB27-BC0188F1BFD4}" srcOrd="5" destOrd="0" presId="urn:microsoft.com/office/officeart/2018/2/layout/IconLabelList"/>
    <dgm:cxn modelId="{8197079D-D007-44A5-AAD2-0C489A5FBF8B}" type="presParOf" srcId="{FB1A5D05-0666-43B1-8A22-B26CD0D714CB}" destId="{53A4AC45-A651-4BEB-949C-9843C03D95B5}" srcOrd="6" destOrd="0" presId="urn:microsoft.com/office/officeart/2018/2/layout/IconLabelList"/>
    <dgm:cxn modelId="{B6FB47E4-8B29-49C6-999A-5CC6F28875AB}" type="presParOf" srcId="{53A4AC45-A651-4BEB-949C-9843C03D95B5}" destId="{67718837-B9C4-44CE-AC88-C92BE35B327C}" srcOrd="0" destOrd="0" presId="urn:microsoft.com/office/officeart/2018/2/layout/IconLabelList"/>
    <dgm:cxn modelId="{E728994D-04E6-43A2-9D23-C86EBE4CC1FE}" type="presParOf" srcId="{53A4AC45-A651-4BEB-949C-9843C03D95B5}" destId="{917373AD-4CAB-4D4C-AEA6-829CDEFDE7F7}" srcOrd="1" destOrd="0" presId="urn:microsoft.com/office/officeart/2018/2/layout/IconLabelList"/>
    <dgm:cxn modelId="{E18BF47C-996C-4F6F-A915-1FD875DD1B71}" type="presParOf" srcId="{53A4AC45-A651-4BEB-949C-9843C03D95B5}" destId="{377DD5C0-4DB8-4ACB-AE54-DDBD32D2DEE8}" srcOrd="2" destOrd="0" presId="urn:microsoft.com/office/officeart/2018/2/layout/IconLabelList"/>
    <dgm:cxn modelId="{BF1FC9F2-B8AB-428D-8417-ABBE9AD3709D}" type="presParOf" srcId="{FB1A5D05-0666-43B1-8A22-B26CD0D714CB}" destId="{E8E58A96-5543-4ED0-8B5D-8A549B18BFE1}" srcOrd="7" destOrd="0" presId="urn:microsoft.com/office/officeart/2018/2/layout/IconLabelList"/>
    <dgm:cxn modelId="{ACF34479-7975-4221-8CF5-0E4325576FF4}" type="presParOf" srcId="{FB1A5D05-0666-43B1-8A22-B26CD0D714CB}" destId="{52AE5032-1FE2-45A9-82C6-C652735BFDE6}" srcOrd="8" destOrd="0" presId="urn:microsoft.com/office/officeart/2018/2/layout/IconLabelList"/>
    <dgm:cxn modelId="{FC0F1BC5-BD71-476C-B9B3-D6CC543F287C}" type="presParOf" srcId="{52AE5032-1FE2-45A9-82C6-C652735BFDE6}" destId="{5C996448-F033-4048-8439-A1E8FF4F89F5}" srcOrd="0" destOrd="0" presId="urn:microsoft.com/office/officeart/2018/2/layout/IconLabelList"/>
    <dgm:cxn modelId="{A6F4259C-B8A0-4F5D-B3EA-42195501550F}" type="presParOf" srcId="{52AE5032-1FE2-45A9-82C6-C652735BFDE6}" destId="{4B15E8C1-A661-41EC-98CB-287F22DDD922}" srcOrd="1" destOrd="0" presId="urn:microsoft.com/office/officeart/2018/2/layout/IconLabelList"/>
    <dgm:cxn modelId="{92835FA9-2429-45F1-8CDB-EFD02A97208F}" type="presParOf" srcId="{52AE5032-1FE2-45A9-82C6-C652735BFDE6}" destId="{4CF16836-3C65-416A-B53C-116A3CEB6334}" srcOrd="2" destOrd="0" presId="urn:microsoft.com/office/officeart/2018/2/layout/IconLabelList"/>
    <dgm:cxn modelId="{0FECDA86-5BE2-4019-AD96-16E8F206D979}" type="presParOf" srcId="{FB1A5D05-0666-43B1-8A22-B26CD0D714CB}" destId="{B26AD7A1-DA2D-4BDE-9B8E-74DC07C2E6A3}" srcOrd="9" destOrd="0" presId="urn:microsoft.com/office/officeart/2018/2/layout/IconLabelList"/>
    <dgm:cxn modelId="{79F34A11-6243-4BC8-B201-9FFF6C59DFE6}" type="presParOf" srcId="{FB1A5D05-0666-43B1-8A22-B26CD0D714CB}" destId="{3FF3D396-F52B-4F61-8574-3F5372947B2B}" srcOrd="10" destOrd="0" presId="urn:microsoft.com/office/officeart/2018/2/layout/IconLabelList"/>
    <dgm:cxn modelId="{6B7586FB-2A54-47EE-AB09-0137AC5CF808}" type="presParOf" srcId="{3FF3D396-F52B-4F61-8574-3F5372947B2B}" destId="{EFED3910-7C5A-4EDA-AC9F-F4386CA590E3}" srcOrd="0" destOrd="0" presId="urn:microsoft.com/office/officeart/2018/2/layout/IconLabelList"/>
    <dgm:cxn modelId="{39AF7903-F020-49A6-95F6-ADC60D892AA6}" type="presParOf" srcId="{3FF3D396-F52B-4F61-8574-3F5372947B2B}" destId="{17E68CB6-E800-4A91-8B16-B9A99C6BF07C}" srcOrd="1" destOrd="0" presId="urn:microsoft.com/office/officeart/2018/2/layout/IconLabelList"/>
    <dgm:cxn modelId="{E80A25CD-0101-45AF-8E7D-24EDDFCC3A32}" type="presParOf" srcId="{3FF3D396-F52B-4F61-8574-3F5372947B2B}" destId="{4B7BFE64-8E33-45A6-9194-355E3F9793DE}" srcOrd="2" destOrd="0" presId="urn:microsoft.com/office/officeart/2018/2/layout/IconLabelList"/>
    <dgm:cxn modelId="{7FE244A7-9C76-460D-A896-FEA01FCC1E40}" type="presParOf" srcId="{FB1A5D05-0666-43B1-8A22-B26CD0D714CB}" destId="{C0044715-889E-40EC-80AC-516570FDA960}" srcOrd="11" destOrd="0" presId="urn:microsoft.com/office/officeart/2018/2/layout/IconLabelList"/>
    <dgm:cxn modelId="{D363F19D-80FE-4B3E-9627-79F15A7D8D0B}" type="presParOf" srcId="{FB1A5D05-0666-43B1-8A22-B26CD0D714CB}" destId="{7675FA51-16E4-4282-8E2D-E929E9A7A423}" srcOrd="12" destOrd="0" presId="urn:microsoft.com/office/officeart/2018/2/layout/IconLabelList"/>
    <dgm:cxn modelId="{15939126-82EF-45E0-8D41-0C3703DE3937}" type="presParOf" srcId="{7675FA51-16E4-4282-8E2D-E929E9A7A423}" destId="{F5D9BFE5-99FB-4F34-B393-735CA1BAC68F}" srcOrd="0" destOrd="0" presId="urn:microsoft.com/office/officeart/2018/2/layout/IconLabelList"/>
    <dgm:cxn modelId="{A0A4E425-C97C-40F9-A13F-7214ED7506B7}" type="presParOf" srcId="{7675FA51-16E4-4282-8E2D-E929E9A7A423}" destId="{DC0D8824-2F34-4D13-A7AC-6655BA5F5327}" srcOrd="1" destOrd="0" presId="urn:microsoft.com/office/officeart/2018/2/layout/IconLabelList"/>
    <dgm:cxn modelId="{A2B07CD8-7069-47BF-8F11-DE2D959B65D2}" type="presParOf" srcId="{7675FA51-16E4-4282-8E2D-E929E9A7A423}" destId="{B56E9102-CB63-4B28-A624-1A9310C718DC}" srcOrd="2" destOrd="0" presId="urn:microsoft.com/office/officeart/2018/2/layout/IconLabelList"/>
    <dgm:cxn modelId="{42DD3C46-9336-48D0-A5ED-B8348FDA568A}" type="presParOf" srcId="{FB1A5D05-0666-43B1-8A22-B26CD0D714CB}" destId="{BE792972-C450-4AB6-8B7A-0BB5C1FAC965}" srcOrd="13" destOrd="0" presId="urn:microsoft.com/office/officeart/2018/2/layout/IconLabelList"/>
    <dgm:cxn modelId="{C5C87B76-7507-4CD7-A3E6-CB43E7039EAE}" type="presParOf" srcId="{FB1A5D05-0666-43B1-8A22-B26CD0D714CB}" destId="{9D490F47-D5D5-4BC2-AA12-75942808C835}" srcOrd="14" destOrd="0" presId="urn:microsoft.com/office/officeart/2018/2/layout/IconLabelList"/>
    <dgm:cxn modelId="{481BDFAD-E771-4DC1-B86D-357E82BD8907}" type="presParOf" srcId="{9D490F47-D5D5-4BC2-AA12-75942808C835}" destId="{CEB55099-B638-4BD2-8655-4C6A66F8A02D}" srcOrd="0" destOrd="0" presId="urn:microsoft.com/office/officeart/2018/2/layout/IconLabelList"/>
    <dgm:cxn modelId="{0A9DDD8E-A910-487B-A9E8-76E98AF748B0}" type="presParOf" srcId="{9D490F47-D5D5-4BC2-AA12-75942808C835}" destId="{938B6CD1-2062-4304-A01A-FEA4B53D2DFF}" srcOrd="1" destOrd="0" presId="urn:microsoft.com/office/officeart/2018/2/layout/IconLabelList"/>
    <dgm:cxn modelId="{507496BD-EB87-481D-B5B7-A7F53210D32E}" type="presParOf" srcId="{9D490F47-D5D5-4BC2-AA12-75942808C835}" destId="{0F50057B-6DA4-41AF-9C2A-4E61EF94CF2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6C643-377F-4EB1-B7E0-E9E673728236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9F6A0C2-9A1C-4EDD-BBFD-3EC70490B8F4}">
      <dgm:prSet/>
      <dgm:spPr/>
      <dgm:t>
        <a:bodyPr/>
        <a:lstStyle/>
        <a:p>
          <a:pPr>
            <a:defRPr b="1"/>
          </a:pPr>
          <a:r>
            <a:rPr lang="de-DE" dirty="0"/>
            <a:t>DGH Handy: </a:t>
          </a:r>
        </a:p>
        <a:p>
          <a:pPr>
            <a:defRPr b="1"/>
          </a:pPr>
          <a:r>
            <a:rPr lang="de-DE"/>
            <a:t>0151 400 56 455</a:t>
          </a:r>
          <a:endParaRPr lang="en-US" dirty="0"/>
        </a:p>
      </dgm:t>
    </dgm:pt>
    <dgm:pt modelId="{FE0936B6-2258-4A5E-A590-0F881C20122F}" type="parTrans" cxnId="{CB2888BA-1454-48D8-A660-2237ED33383D}">
      <dgm:prSet/>
      <dgm:spPr/>
      <dgm:t>
        <a:bodyPr/>
        <a:lstStyle/>
        <a:p>
          <a:endParaRPr lang="en-US"/>
        </a:p>
      </dgm:t>
    </dgm:pt>
    <dgm:pt modelId="{E02313E1-88EC-4A62-ADC4-6BB0CACA0140}" type="sibTrans" cxnId="{CB2888BA-1454-48D8-A660-2237ED33383D}">
      <dgm:prSet/>
      <dgm:spPr/>
      <dgm:t>
        <a:bodyPr/>
        <a:lstStyle/>
        <a:p>
          <a:endParaRPr lang="en-US"/>
        </a:p>
      </dgm:t>
    </dgm:pt>
    <dgm:pt modelId="{48206209-FEFE-4F4B-9A40-F75864B29AE6}">
      <dgm:prSet/>
      <dgm:spPr/>
      <dgm:t>
        <a:bodyPr/>
        <a:lstStyle/>
        <a:p>
          <a:pPr>
            <a:defRPr b="1"/>
          </a:pPr>
          <a:r>
            <a:rPr lang="de-DE" dirty="0"/>
            <a:t>Facebook-Seite vom Dorfgemeinschaftshaus Dickenberg</a:t>
          </a:r>
          <a:endParaRPr lang="en-US" dirty="0"/>
        </a:p>
      </dgm:t>
    </dgm:pt>
    <dgm:pt modelId="{27393D95-3606-4F93-A888-D82A7CE26B24}" type="parTrans" cxnId="{D51499D8-FCAC-4D88-8D06-FCECAD5C9CAA}">
      <dgm:prSet/>
      <dgm:spPr/>
      <dgm:t>
        <a:bodyPr/>
        <a:lstStyle/>
        <a:p>
          <a:endParaRPr lang="en-US"/>
        </a:p>
      </dgm:t>
    </dgm:pt>
    <dgm:pt modelId="{30F059E4-3C84-4A19-B95A-7AE31A3EA746}" type="sibTrans" cxnId="{D51499D8-FCAC-4D88-8D06-FCECAD5C9CAA}">
      <dgm:prSet/>
      <dgm:spPr/>
      <dgm:t>
        <a:bodyPr/>
        <a:lstStyle/>
        <a:p>
          <a:endParaRPr lang="en-US"/>
        </a:p>
      </dgm:t>
    </dgm:pt>
    <dgm:pt modelId="{9FEDE503-3679-4135-9507-93B36E15D0B2}">
      <dgm:prSet/>
      <dgm:spPr/>
      <dgm:t>
        <a:bodyPr/>
        <a:lstStyle/>
        <a:p>
          <a:r>
            <a:rPr lang="de-DE">
              <a:sym typeface="Wingdings" panose="05000000000000000000" pitchFamily="2" charset="2"/>
            </a:rPr>
            <a:t></a:t>
          </a:r>
          <a:r>
            <a:rPr lang="de-DE"/>
            <a:t> Fotos, Berichte</a:t>
          </a:r>
          <a:endParaRPr lang="en-US"/>
        </a:p>
      </dgm:t>
    </dgm:pt>
    <dgm:pt modelId="{A8755EE0-2A10-4CFC-82A6-7D129DF1A8DC}" type="parTrans" cxnId="{8FA4845D-5946-4B95-BD8C-6F360A794D55}">
      <dgm:prSet/>
      <dgm:spPr/>
      <dgm:t>
        <a:bodyPr/>
        <a:lstStyle/>
        <a:p>
          <a:endParaRPr lang="en-US"/>
        </a:p>
      </dgm:t>
    </dgm:pt>
    <dgm:pt modelId="{1B7E5673-F6C3-4656-B3E9-A8C15BF6A95A}" type="sibTrans" cxnId="{8FA4845D-5946-4B95-BD8C-6F360A794D55}">
      <dgm:prSet/>
      <dgm:spPr/>
      <dgm:t>
        <a:bodyPr/>
        <a:lstStyle/>
        <a:p>
          <a:endParaRPr lang="en-US"/>
        </a:p>
      </dgm:t>
    </dgm:pt>
    <dgm:pt modelId="{BA078926-03FC-4C97-8205-FCDAB2D3A470}">
      <dgm:prSet/>
      <dgm:spPr/>
      <dgm:t>
        <a:bodyPr/>
        <a:lstStyle/>
        <a:p>
          <a:pPr>
            <a:defRPr b="1"/>
          </a:pPr>
          <a:r>
            <a:rPr lang="de-DE"/>
            <a:t>www.dorfgemeinschaftshaus-dickenberg.de</a:t>
          </a:r>
          <a:endParaRPr lang="en-US"/>
        </a:p>
      </dgm:t>
    </dgm:pt>
    <dgm:pt modelId="{E65ABD72-E215-4EA0-AB0B-703719232E30}" type="parTrans" cxnId="{1A1A846A-4E0D-4860-9B2E-ABE6D7D4C1BC}">
      <dgm:prSet/>
      <dgm:spPr/>
      <dgm:t>
        <a:bodyPr/>
        <a:lstStyle/>
        <a:p>
          <a:endParaRPr lang="en-US"/>
        </a:p>
      </dgm:t>
    </dgm:pt>
    <dgm:pt modelId="{718F8C7C-FAFB-423C-9DF8-106402C6BF22}" type="sibTrans" cxnId="{1A1A846A-4E0D-4860-9B2E-ABE6D7D4C1BC}">
      <dgm:prSet/>
      <dgm:spPr/>
      <dgm:t>
        <a:bodyPr/>
        <a:lstStyle/>
        <a:p>
          <a:endParaRPr lang="en-US"/>
        </a:p>
      </dgm:t>
    </dgm:pt>
    <dgm:pt modelId="{186D821C-011D-4861-8CBD-819CB409C068}" type="pres">
      <dgm:prSet presAssocID="{48B6C643-377F-4EB1-B7E0-E9E673728236}" presName="root" presStyleCnt="0">
        <dgm:presLayoutVars>
          <dgm:dir/>
          <dgm:resizeHandles val="exact"/>
        </dgm:presLayoutVars>
      </dgm:prSet>
      <dgm:spPr/>
    </dgm:pt>
    <dgm:pt modelId="{F0D7628E-51E0-45D0-85D2-E06FF616F927}" type="pres">
      <dgm:prSet presAssocID="{A9F6A0C2-9A1C-4EDD-BBFD-3EC70490B8F4}" presName="compNode" presStyleCnt="0"/>
      <dgm:spPr/>
    </dgm:pt>
    <dgm:pt modelId="{26A87C99-EFCE-45F3-9155-841FFA16C3F4}" type="pres">
      <dgm:prSet presAssocID="{A9F6A0C2-9A1C-4EDD-BBFD-3EC70490B8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1133D828-AAA9-44BF-A19F-AD7AEE326288}" type="pres">
      <dgm:prSet presAssocID="{A9F6A0C2-9A1C-4EDD-BBFD-3EC70490B8F4}" presName="iconSpace" presStyleCnt="0"/>
      <dgm:spPr/>
    </dgm:pt>
    <dgm:pt modelId="{91A8CB69-0BD7-46B6-BD16-4760A6292551}" type="pres">
      <dgm:prSet presAssocID="{A9F6A0C2-9A1C-4EDD-BBFD-3EC70490B8F4}" presName="parTx" presStyleLbl="revTx" presStyleIdx="0" presStyleCnt="6">
        <dgm:presLayoutVars>
          <dgm:chMax val="0"/>
          <dgm:chPref val="0"/>
        </dgm:presLayoutVars>
      </dgm:prSet>
      <dgm:spPr/>
    </dgm:pt>
    <dgm:pt modelId="{F569E87B-51FA-45C0-81FA-B80D56733FBE}" type="pres">
      <dgm:prSet presAssocID="{A9F6A0C2-9A1C-4EDD-BBFD-3EC70490B8F4}" presName="txSpace" presStyleCnt="0"/>
      <dgm:spPr/>
    </dgm:pt>
    <dgm:pt modelId="{0AF07C9C-5F45-4FD7-AAB5-0E6C2855ABFA}" type="pres">
      <dgm:prSet presAssocID="{A9F6A0C2-9A1C-4EDD-BBFD-3EC70490B8F4}" presName="desTx" presStyleLbl="revTx" presStyleIdx="1" presStyleCnt="6">
        <dgm:presLayoutVars/>
      </dgm:prSet>
      <dgm:spPr/>
    </dgm:pt>
    <dgm:pt modelId="{E1C2B2EC-4046-4129-B8DC-8F630212A875}" type="pres">
      <dgm:prSet presAssocID="{E02313E1-88EC-4A62-ADC4-6BB0CACA0140}" presName="sibTrans" presStyleCnt="0"/>
      <dgm:spPr/>
    </dgm:pt>
    <dgm:pt modelId="{01C02A38-A659-4505-9920-493E4B8BC3A2}" type="pres">
      <dgm:prSet presAssocID="{48206209-FEFE-4F4B-9A40-F75864B29AE6}" presName="compNode" presStyleCnt="0"/>
      <dgm:spPr/>
    </dgm:pt>
    <dgm:pt modelId="{508E6F67-258B-42EA-AD09-FB667AB062A0}" type="pres">
      <dgm:prSet presAssocID="{48206209-FEFE-4F4B-9A40-F75864B29A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2D80A599-8E12-48A7-A5E3-9610AE2B6DCD}" type="pres">
      <dgm:prSet presAssocID="{48206209-FEFE-4F4B-9A40-F75864B29AE6}" presName="iconSpace" presStyleCnt="0"/>
      <dgm:spPr/>
    </dgm:pt>
    <dgm:pt modelId="{4743E873-BBB9-4A18-A3EF-C48AE72428F1}" type="pres">
      <dgm:prSet presAssocID="{48206209-FEFE-4F4B-9A40-F75864B29AE6}" presName="parTx" presStyleLbl="revTx" presStyleIdx="2" presStyleCnt="6">
        <dgm:presLayoutVars>
          <dgm:chMax val="0"/>
          <dgm:chPref val="0"/>
        </dgm:presLayoutVars>
      </dgm:prSet>
      <dgm:spPr/>
    </dgm:pt>
    <dgm:pt modelId="{093AFF45-B650-4BE6-8AE7-25E4AFFF08B9}" type="pres">
      <dgm:prSet presAssocID="{48206209-FEFE-4F4B-9A40-F75864B29AE6}" presName="txSpace" presStyleCnt="0"/>
      <dgm:spPr/>
    </dgm:pt>
    <dgm:pt modelId="{64F2C2DF-6B71-4CD0-AA8C-F33AEE4E45D6}" type="pres">
      <dgm:prSet presAssocID="{48206209-FEFE-4F4B-9A40-F75864B29AE6}" presName="desTx" presStyleLbl="revTx" presStyleIdx="3" presStyleCnt="6">
        <dgm:presLayoutVars/>
      </dgm:prSet>
      <dgm:spPr/>
    </dgm:pt>
    <dgm:pt modelId="{F1F467A8-077C-4919-A131-6B4720BD184C}" type="pres">
      <dgm:prSet presAssocID="{30F059E4-3C84-4A19-B95A-7AE31A3EA746}" presName="sibTrans" presStyleCnt="0"/>
      <dgm:spPr/>
    </dgm:pt>
    <dgm:pt modelId="{ED7DA311-B82E-4A92-998C-848E6DA76595}" type="pres">
      <dgm:prSet presAssocID="{BA078926-03FC-4C97-8205-FCDAB2D3A470}" presName="compNode" presStyleCnt="0"/>
      <dgm:spPr/>
    </dgm:pt>
    <dgm:pt modelId="{4976E99E-EF68-4A09-AB68-A8698FE0E232}" type="pres">
      <dgm:prSet presAssocID="{BA078926-03FC-4C97-8205-FCDAB2D3A4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0884CB8-2AAA-4470-9900-B7BBB81980B9}" type="pres">
      <dgm:prSet presAssocID="{BA078926-03FC-4C97-8205-FCDAB2D3A470}" presName="iconSpace" presStyleCnt="0"/>
      <dgm:spPr/>
    </dgm:pt>
    <dgm:pt modelId="{A1C4DC4B-15BF-422E-9845-CCDBCAE318DB}" type="pres">
      <dgm:prSet presAssocID="{BA078926-03FC-4C97-8205-FCDAB2D3A470}" presName="parTx" presStyleLbl="revTx" presStyleIdx="4" presStyleCnt="6">
        <dgm:presLayoutVars>
          <dgm:chMax val="0"/>
          <dgm:chPref val="0"/>
        </dgm:presLayoutVars>
      </dgm:prSet>
      <dgm:spPr/>
    </dgm:pt>
    <dgm:pt modelId="{77274B7D-D94D-42B9-8F6F-16392AC5BE61}" type="pres">
      <dgm:prSet presAssocID="{BA078926-03FC-4C97-8205-FCDAB2D3A470}" presName="txSpace" presStyleCnt="0"/>
      <dgm:spPr/>
    </dgm:pt>
    <dgm:pt modelId="{74B7911E-41CE-480C-934C-A7563BD88490}" type="pres">
      <dgm:prSet presAssocID="{BA078926-03FC-4C97-8205-FCDAB2D3A470}" presName="desTx" presStyleLbl="revTx" presStyleIdx="5" presStyleCnt="6">
        <dgm:presLayoutVars/>
      </dgm:prSet>
      <dgm:spPr/>
    </dgm:pt>
  </dgm:ptLst>
  <dgm:cxnLst>
    <dgm:cxn modelId="{C0A15A35-1B3A-4BAC-B05F-544E3DDDA09E}" type="presOf" srcId="{9FEDE503-3679-4135-9507-93B36E15D0B2}" destId="{64F2C2DF-6B71-4CD0-AA8C-F33AEE4E45D6}" srcOrd="0" destOrd="0" presId="urn:microsoft.com/office/officeart/2018/5/layout/CenteredIconLabelDescriptionList"/>
    <dgm:cxn modelId="{B970973C-1D92-4538-99EB-37BAE46D6CFF}" type="presOf" srcId="{48206209-FEFE-4F4B-9A40-F75864B29AE6}" destId="{4743E873-BBB9-4A18-A3EF-C48AE72428F1}" srcOrd="0" destOrd="0" presId="urn:microsoft.com/office/officeart/2018/5/layout/CenteredIconLabelDescriptionList"/>
    <dgm:cxn modelId="{8FA4845D-5946-4B95-BD8C-6F360A794D55}" srcId="{48206209-FEFE-4F4B-9A40-F75864B29AE6}" destId="{9FEDE503-3679-4135-9507-93B36E15D0B2}" srcOrd="0" destOrd="0" parTransId="{A8755EE0-2A10-4CFC-82A6-7D129DF1A8DC}" sibTransId="{1B7E5673-F6C3-4656-B3E9-A8C15BF6A95A}"/>
    <dgm:cxn modelId="{1A1A846A-4E0D-4860-9B2E-ABE6D7D4C1BC}" srcId="{48B6C643-377F-4EB1-B7E0-E9E673728236}" destId="{BA078926-03FC-4C97-8205-FCDAB2D3A470}" srcOrd="2" destOrd="0" parTransId="{E65ABD72-E215-4EA0-AB0B-703719232E30}" sibTransId="{718F8C7C-FAFB-423C-9DF8-106402C6BF22}"/>
    <dgm:cxn modelId="{E6DDFB6B-BEE2-43DB-BC9C-6940F506C3B3}" type="presOf" srcId="{48B6C643-377F-4EB1-B7E0-E9E673728236}" destId="{186D821C-011D-4861-8CBD-819CB409C068}" srcOrd="0" destOrd="0" presId="urn:microsoft.com/office/officeart/2018/5/layout/CenteredIconLabelDescriptionList"/>
    <dgm:cxn modelId="{8BB00959-D2DC-4FDF-9FE2-6E9D23BF6BEB}" type="presOf" srcId="{A9F6A0C2-9A1C-4EDD-BBFD-3EC70490B8F4}" destId="{91A8CB69-0BD7-46B6-BD16-4760A6292551}" srcOrd="0" destOrd="0" presId="urn:microsoft.com/office/officeart/2018/5/layout/CenteredIconLabelDescriptionList"/>
    <dgm:cxn modelId="{352D4694-F07C-4CE1-BB82-2D1DE7A43746}" type="presOf" srcId="{BA078926-03FC-4C97-8205-FCDAB2D3A470}" destId="{A1C4DC4B-15BF-422E-9845-CCDBCAE318DB}" srcOrd="0" destOrd="0" presId="urn:microsoft.com/office/officeart/2018/5/layout/CenteredIconLabelDescriptionList"/>
    <dgm:cxn modelId="{CB2888BA-1454-48D8-A660-2237ED33383D}" srcId="{48B6C643-377F-4EB1-B7E0-E9E673728236}" destId="{A9F6A0C2-9A1C-4EDD-BBFD-3EC70490B8F4}" srcOrd="0" destOrd="0" parTransId="{FE0936B6-2258-4A5E-A590-0F881C20122F}" sibTransId="{E02313E1-88EC-4A62-ADC4-6BB0CACA0140}"/>
    <dgm:cxn modelId="{D51499D8-FCAC-4D88-8D06-FCECAD5C9CAA}" srcId="{48B6C643-377F-4EB1-B7E0-E9E673728236}" destId="{48206209-FEFE-4F4B-9A40-F75864B29AE6}" srcOrd="1" destOrd="0" parTransId="{27393D95-3606-4F93-A888-D82A7CE26B24}" sibTransId="{30F059E4-3C84-4A19-B95A-7AE31A3EA746}"/>
    <dgm:cxn modelId="{C79F10B2-EDC9-4ABC-BDFA-51F244FE2C1E}" type="presParOf" srcId="{186D821C-011D-4861-8CBD-819CB409C068}" destId="{F0D7628E-51E0-45D0-85D2-E06FF616F927}" srcOrd="0" destOrd="0" presId="urn:microsoft.com/office/officeart/2018/5/layout/CenteredIconLabelDescriptionList"/>
    <dgm:cxn modelId="{4695B5FB-EEE6-4324-84E7-8DA72D0E0EFB}" type="presParOf" srcId="{F0D7628E-51E0-45D0-85D2-E06FF616F927}" destId="{26A87C99-EFCE-45F3-9155-841FFA16C3F4}" srcOrd="0" destOrd="0" presId="urn:microsoft.com/office/officeart/2018/5/layout/CenteredIconLabelDescriptionList"/>
    <dgm:cxn modelId="{E6BD8F5A-C1DD-4859-B8A7-BE8A6DBF5F7C}" type="presParOf" srcId="{F0D7628E-51E0-45D0-85D2-E06FF616F927}" destId="{1133D828-AAA9-44BF-A19F-AD7AEE326288}" srcOrd="1" destOrd="0" presId="urn:microsoft.com/office/officeart/2018/5/layout/CenteredIconLabelDescriptionList"/>
    <dgm:cxn modelId="{57D66031-A665-47B5-B45C-0ED0C2DEFA19}" type="presParOf" srcId="{F0D7628E-51E0-45D0-85D2-E06FF616F927}" destId="{91A8CB69-0BD7-46B6-BD16-4760A6292551}" srcOrd="2" destOrd="0" presId="urn:microsoft.com/office/officeart/2018/5/layout/CenteredIconLabelDescriptionList"/>
    <dgm:cxn modelId="{D6F109DF-CBB2-4F23-84C9-7B93DF17DEA7}" type="presParOf" srcId="{F0D7628E-51E0-45D0-85D2-E06FF616F927}" destId="{F569E87B-51FA-45C0-81FA-B80D56733FBE}" srcOrd="3" destOrd="0" presId="urn:microsoft.com/office/officeart/2018/5/layout/CenteredIconLabelDescriptionList"/>
    <dgm:cxn modelId="{6D0AA791-86D1-436D-A363-32A9078574C9}" type="presParOf" srcId="{F0D7628E-51E0-45D0-85D2-E06FF616F927}" destId="{0AF07C9C-5F45-4FD7-AAB5-0E6C2855ABFA}" srcOrd="4" destOrd="0" presId="urn:microsoft.com/office/officeart/2018/5/layout/CenteredIconLabelDescriptionList"/>
    <dgm:cxn modelId="{4F006E0D-E091-464B-9312-76D3E9A5AD80}" type="presParOf" srcId="{186D821C-011D-4861-8CBD-819CB409C068}" destId="{E1C2B2EC-4046-4129-B8DC-8F630212A875}" srcOrd="1" destOrd="0" presId="urn:microsoft.com/office/officeart/2018/5/layout/CenteredIconLabelDescriptionList"/>
    <dgm:cxn modelId="{5F656B6B-A189-4154-BB2A-5D41E363A50B}" type="presParOf" srcId="{186D821C-011D-4861-8CBD-819CB409C068}" destId="{01C02A38-A659-4505-9920-493E4B8BC3A2}" srcOrd="2" destOrd="0" presId="urn:microsoft.com/office/officeart/2018/5/layout/CenteredIconLabelDescriptionList"/>
    <dgm:cxn modelId="{F43211A9-63D1-4817-A821-23D4B5C28960}" type="presParOf" srcId="{01C02A38-A659-4505-9920-493E4B8BC3A2}" destId="{508E6F67-258B-42EA-AD09-FB667AB062A0}" srcOrd="0" destOrd="0" presId="urn:microsoft.com/office/officeart/2018/5/layout/CenteredIconLabelDescriptionList"/>
    <dgm:cxn modelId="{88C3EFE4-1A5F-4F32-83C7-77807DD30390}" type="presParOf" srcId="{01C02A38-A659-4505-9920-493E4B8BC3A2}" destId="{2D80A599-8E12-48A7-A5E3-9610AE2B6DCD}" srcOrd="1" destOrd="0" presId="urn:microsoft.com/office/officeart/2018/5/layout/CenteredIconLabelDescriptionList"/>
    <dgm:cxn modelId="{05773147-282C-4B33-AF99-7553FB254112}" type="presParOf" srcId="{01C02A38-A659-4505-9920-493E4B8BC3A2}" destId="{4743E873-BBB9-4A18-A3EF-C48AE72428F1}" srcOrd="2" destOrd="0" presId="urn:microsoft.com/office/officeart/2018/5/layout/CenteredIconLabelDescriptionList"/>
    <dgm:cxn modelId="{7F33E299-A30E-49D9-BB17-191AFFE6BE81}" type="presParOf" srcId="{01C02A38-A659-4505-9920-493E4B8BC3A2}" destId="{093AFF45-B650-4BE6-8AE7-25E4AFFF08B9}" srcOrd="3" destOrd="0" presId="urn:microsoft.com/office/officeart/2018/5/layout/CenteredIconLabelDescriptionList"/>
    <dgm:cxn modelId="{9CD8A518-16E8-48D0-A562-4F864F20DEA4}" type="presParOf" srcId="{01C02A38-A659-4505-9920-493E4B8BC3A2}" destId="{64F2C2DF-6B71-4CD0-AA8C-F33AEE4E45D6}" srcOrd="4" destOrd="0" presId="urn:microsoft.com/office/officeart/2018/5/layout/CenteredIconLabelDescriptionList"/>
    <dgm:cxn modelId="{BE4EF63A-021C-4D00-9141-7112816E905D}" type="presParOf" srcId="{186D821C-011D-4861-8CBD-819CB409C068}" destId="{F1F467A8-077C-4919-A131-6B4720BD184C}" srcOrd="3" destOrd="0" presId="urn:microsoft.com/office/officeart/2018/5/layout/CenteredIconLabelDescriptionList"/>
    <dgm:cxn modelId="{B50170EF-6C04-46E7-BDA5-3CC4413F87D2}" type="presParOf" srcId="{186D821C-011D-4861-8CBD-819CB409C068}" destId="{ED7DA311-B82E-4A92-998C-848E6DA76595}" srcOrd="4" destOrd="0" presId="urn:microsoft.com/office/officeart/2018/5/layout/CenteredIconLabelDescriptionList"/>
    <dgm:cxn modelId="{091DA3E6-03F8-400E-BC5D-E5468891B457}" type="presParOf" srcId="{ED7DA311-B82E-4A92-998C-848E6DA76595}" destId="{4976E99E-EF68-4A09-AB68-A8698FE0E232}" srcOrd="0" destOrd="0" presId="urn:microsoft.com/office/officeart/2018/5/layout/CenteredIconLabelDescriptionList"/>
    <dgm:cxn modelId="{77ADF1AA-A902-43D7-B01B-98E260862C59}" type="presParOf" srcId="{ED7DA311-B82E-4A92-998C-848E6DA76595}" destId="{00884CB8-2AAA-4470-9900-B7BBB81980B9}" srcOrd="1" destOrd="0" presId="urn:microsoft.com/office/officeart/2018/5/layout/CenteredIconLabelDescriptionList"/>
    <dgm:cxn modelId="{662E6526-67E0-406C-86CF-1107099112E1}" type="presParOf" srcId="{ED7DA311-B82E-4A92-998C-848E6DA76595}" destId="{A1C4DC4B-15BF-422E-9845-CCDBCAE318DB}" srcOrd="2" destOrd="0" presId="urn:microsoft.com/office/officeart/2018/5/layout/CenteredIconLabelDescriptionList"/>
    <dgm:cxn modelId="{77E6D5BD-1EB1-4FDE-AEC9-7C9CF584B3DD}" type="presParOf" srcId="{ED7DA311-B82E-4A92-998C-848E6DA76595}" destId="{77274B7D-D94D-42B9-8F6F-16392AC5BE61}" srcOrd="3" destOrd="0" presId="urn:microsoft.com/office/officeart/2018/5/layout/CenteredIconLabelDescriptionList"/>
    <dgm:cxn modelId="{FABA54A7-A85A-403D-987F-F4B6EB1FE9BF}" type="presParOf" srcId="{ED7DA311-B82E-4A92-998C-848E6DA76595}" destId="{74B7911E-41CE-480C-934C-A7563BD8849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16E58-35E8-498F-BF2A-E748C7429A62}">
      <dsp:nvSpPr>
        <dsp:cNvPr id="0" name=""/>
        <dsp:cNvSpPr/>
      </dsp:nvSpPr>
      <dsp:spPr>
        <a:xfrm>
          <a:off x="501601" y="748691"/>
          <a:ext cx="914642" cy="9146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359C9E-579D-4E67-B141-C34BE096E9D4}">
      <dsp:nvSpPr>
        <dsp:cNvPr id="0" name=""/>
        <dsp:cNvSpPr/>
      </dsp:nvSpPr>
      <dsp:spPr>
        <a:xfrm>
          <a:off x="696525" y="943615"/>
          <a:ext cx="524794" cy="5247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EF34D8-DD54-466D-8D48-619A2B99CAFA}">
      <dsp:nvSpPr>
        <dsp:cNvPr id="0" name=""/>
        <dsp:cNvSpPr/>
      </dsp:nvSpPr>
      <dsp:spPr>
        <a:xfrm>
          <a:off x="1164" y="1920408"/>
          <a:ext cx="1915516" cy="655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kern="1200" dirty="0"/>
            <a:t>Ankunft gegen 08:00 Uhr </a:t>
          </a:r>
          <a:r>
            <a:rPr lang="de-DE" sz="1100" kern="1200" dirty="0">
              <a:sym typeface="Wingdings" panose="05000000000000000000" pitchFamily="2" charset="2"/>
            </a:rPr>
            <a:t></a:t>
          </a:r>
          <a:r>
            <a:rPr lang="de-DE" sz="1100" kern="1200" dirty="0"/>
            <a:t> Empfang der </a:t>
          </a:r>
          <a:r>
            <a:rPr lang="de-DE" sz="1100" kern="1200" dirty="0" err="1"/>
            <a:t>Campchefin</a:t>
          </a:r>
          <a:endParaRPr lang="en-US" sz="1100" kern="1200" dirty="0"/>
        </a:p>
      </dsp:txBody>
      <dsp:txXfrm>
        <a:off x="1164" y="1920408"/>
        <a:ext cx="1915516" cy="655393"/>
      </dsp:txXfrm>
    </dsp:sp>
    <dsp:sp modelId="{7EFB7233-898D-407C-953F-B64600437C3A}">
      <dsp:nvSpPr>
        <dsp:cNvPr id="0" name=""/>
        <dsp:cNvSpPr/>
      </dsp:nvSpPr>
      <dsp:spPr>
        <a:xfrm>
          <a:off x="2471464" y="762598"/>
          <a:ext cx="914642" cy="9146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DDCE09-5F62-41C8-A7AE-8445E8910318}">
      <dsp:nvSpPr>
        <dsp:cNvPr id="0" name=""/>
        <dsp:cNvSpPr/>
      </dsp:nvSpPr>
      <dsp:spPr>
        <a:xfrm>
          <a:off x="2666388" y="957522"/>
          <a:ext cx="524794" cy="5247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D92C6-DB2C-4FA5-846E-20092ACD2DEB}">
      <dsp:nvSpPr>
        <dsp:cNvPr id="0" name=""/>
        <dsp:cNvSpPr/>
      </dsp:nvSpPr>
      <dsp:spPr>
        <a:xfrm>
          <a:off x="2179078" y="1962129"/>
          <a:ext cx="1499414" cy="59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kern="1200"/>
            <a:t>Camp beziehen gegen 9:30 Uhr + Frühstücken</a:t>
          </a:r>
          <a:endParaRPr lang="en-US" sz="1100" kern="1200"/>
        </a:p>
      </dsp:txBody>
      <dsp:txXfrm>
        <a:off x="2179078" y="1962129"/>
        <a:ext cx="1499414" cy="599765"/>
      </dsp:txXfrm>
    </dsp:sp>
    <dsp:sp modelId="{31A7924A-C3B9-43B3-BA4A-0204993914D6}">
      <dsp:nvSpPr>
        <dsp:cNvPr id="0" name=""/>
        <dsp:cNvSpPr/>
      </dsp:nvSpPr>
      <dsp:spPr>
        <a:xfrm>
          <a:off x="4233276" y="762598"/>
          <a:ext cx="914642" cy="9146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57B2E2-5880-40FC-92CC-09B444BEB74A}">
      <dsp:nvSpPr>
        <dsp:cNvPr id="0" name=""/>
        <dsp:cNvSpPr/>
      </dsp:nvSpPr>
      <dsp:spPr>
        <a:xfrm>
          <a:off x="4428199" y="957522"/>
          <a:ext cx="524794" cy="5247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4E1D4-26C7-4182-B656-60D6521A5398}">
      <dsp:nvSpPr>
        <dsp:cNvPr id="0" name=""/>
        <dsp:cNvSpPr/>
      </dsp:nvSpPr>
      <dsp:spPr>
        <a:xfrm>
          <a:off x="3940890" y="1962129"/>
          <a:ext cx="1499414" cy="59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kern="1200"/>
            <a:t>Gegend erkunden (Waschräume, Strand, Poolanlage usw.)</a:t>
          </a:r>
          <a:endParaRPr lang="en-US" sz="1100" kern="1200"/>
        </a:p>
      </dsp:txBody>
      <dsp:txXfrm>
        <a:off x="3940890" y="1962129"/>
        <a:ext cx="1499414" cy="599765"/>
      </dsp:txXfrm>
    </dsp:sp>
    <dsp:sp modelId="{08E0B807-D8F4-4390-8C2E-0630664500A4}">
      <dsp:nvSpPr>
        <dsp:cNvPr id="0" name=""/>
        <dsp:cNvSpPr/>
      </dsp:nvSpPr>
      <dsp:spPr>
        <a:xfrm>
          <a:off x="5995087" y="762598"/>
          <a:ext cx="914642" cy="9146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9538DA-FCB7-44E7-A17C-9B030682079B}">
      <dsp:nvSpPr>
        <dsp:cNvPr id="0" name=""/>
        <dsp:cNvSpPr/>
      </dsp:nvSpPr>
      <dsp:spPr>
        <a:xfrm>
          <a:off x="6190011" y="957522"/>
          <a:ext cx="524794" cy="5247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D12BD-189F-4E8B-A843-2F6886FBEB51}">
      <dsp:nvSpPr>
        <dsp:cNvPr id="0" name=""/>
        <dsp:cNvSpPr/>
      </dsp:nvSpPr>
      <dsp:spPr>
        <a:xfrm>
          <a:off x="5702701" y="1962129"/>
          <a:ext cx="1499414" cy="59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kern="1200"/>
            <a:t>Einweisung durch das Personal vor Ort</a:t>
          </a:r>
          <a:endParaRPr lang="en-US" sz="1100" kern="1200"/>
        </a:p>
      </dsp:txBody>
      <dsp:txXfrm>
        <a:off x="5702701" y="1962129"/>
        <a:ext cx="1499414" cy="599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D9474-B0BF-477C-94E9-57FF95864009}">
      <dsp:nvSpPr>
        <dsp:cNvPr id="0" name=""/>
        <dsp:cNvSpPr/>
      </dsp:nvSpPr>
      <dsp:spPr>
        <a:xfrm>
          <a:off x="464868" y="275067"/>
          <a:ext cx="548173" cy="54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C7708-6956-449A-A03A-5F18C3BF274B}">
      <dsp:nvSpPr>
        <dsp:cNvPr id="0" name=""/>
        <dsp:cNvSpPr/>
      </dsp:nvSpPr>
      <dsp:spPr>
        <a:xfrm>
          <a:off x="129872" y="1022710"/>
          <a:ext cx="1218164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Kein Mobbing</a:t>
          </a:r>
          <a:endParaRPr lang="en-US" sz="1100" kern="1200"/>
        </a:p>
      </dsp:txBody>
      <dsp:txXfrm>
        <a:off x="129872" y="1022710"/>
        <a:ext cx="1218164" cy="487265"/>
      </dsp:txXfrm>
    </dsp:sp>
    <dsp:sp modelId="{E1F0ED2D-2C1C-45D5-A4E9-DDB9D3789864}">
      <dsp:nvSpPr>
        <dsp:cNvPr id="0" name=""/>
        <dsp:cNvSpPr/>
      </dsp:nvSpPr>
      <dsp:spPr>
        <a:xfrm>
          <a:off x="1896210" y="275067"/>
          <a:ext cx="548173" cy="54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7EEC61-6C0E-4BD8-B699-568FE7A1A503}">
      <dsp:nvSpPr>
        <dsp:cNvPr id="0" name=""/>
        <dsp:cNvSpPr/>
      </dsp:nvSpPr>
      <dsp:spPr>
        <a:xfrm>
          <a:off x="1561215" y="1022710"/>
          <a:ext cx="1218164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Kein Sex</a:t>
          </a:r>
          <a:endParaRPr lang="en-US" sz="1100" kern="1200"/>
        </a:p>
      </dsp:txBody>
      <dsp:txXfrm>
        <a:off x="1561215" y="1022710"/>
        <a:ext cx="1218164" cy="487265"/>
      </dsp:txXfrm>
    </dsp:sp>
    <dsp:sp modelId="{E96BF818-C8D4-4A44-BBC9-E98F75482DF5}">
      <dsp:nvSpPr>
        <dsp:cNvPr id="0" name=""/>
        <dsp:cNvSpPr/>
      </dsp:nvSpPr>
      <dsp:spPr>
        <a:xfrm>
          <a:off x="3327553" y="275067"/>
          <a:ext cx="548173" cy="54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DBCD7-5590-4023-8C1A-992126DD8C50}">
      <dsp:nvSpPr>
        <dsp:cNvPr id="0" name=""/>
        <dsp:cNvSpPr/>
      </dsp:nvSpPr>
      <dsp:spPr>
        <a:xfrm>
          <a:off x="2992558" y="1022710"/>
          <a:ext cx="1218164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Kein Alkohol</a:t>
          </a:r>
          <a:endParaRPr lang="en-US" sz="1100" kern="1200"/>
        </a:p>
      </dsp:txBody>
      <dsp:txXfrm>
        <a:off x="2992558" y="1022710"/>
        <a:ext cx="1218164" cy="487265"/>
      </dsp:txXfrm>
    </dsp:sp>
    <dsp:sp modelId="{67718837-B9C4-44CE-AC88-C92BE35B327C}">
      <dsp:nvSpPr>
        <dsp:cNvPr id="0" name=""/>
        <dsp:cNvSpPr/>
      </dsp:nvSpPr>
      <dsp:spPr>
        <a:xfrm>
          <a:off x="4758896" y="275067"/>
          <a:ext cx="548173" cy="54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DD5C0-4DB8-4ACB-AE54-DDBD32D2DEE8}">
      <dsp:nvSpPr>
        <dsp:cNvPr id="0" name=""/>
        <dsp:cNvSpPr/>
      </dsp:nvSpPr>
      <dsp:spPr>
        <a:xfrm>
          <a:off x="4423901" y="1022710"/>
          <a:ext cx="1218164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Keine Zigaretten</a:t>
          </a:r>
          <a:endParaRPr lang="en-US" sz="1100" kern="1200"/>
        </a:p>
      </dsp:txBody>
      <dsp:txXfrm>
        <a:off x="4423901" y="1022710"/>
        <a:ext cx="1218164" cy="487265"/>
      </dsp:txXfrm>
    </dsp:sp>
    <dsp:sp modelId="{5C996448-F033-4048-8439-A1E8FF4F89F5}">
      <dsp:nvSpPr>
        <dsp:cNvPr id="0" name=""/>
        <dsp:cNvSpPr/>
      </dsp:nvSpPr>
      <dsp:spPr>
        <a:xfrm>
          <a:off x="6190239" y="275067"/>
          <a:ext cx="548173" cy="54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F16836-3C65-416A-B53C-116A3CEB6334}">
      <dsp:nvSpPr>
        <dsp:cNvPr id="0" name=""/>
        <dsp:cNvSpPr/>
      </dsp:nvSpPr>
      <dsp:spPr>
        <a:xfrm>
          <a:off x="5855244" y="1022710"/>
          <a:ext cx="1218164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Bettruhe 24:00 Uhr</a:t>
          </a:r>
          <a:endParaRPr lang="en-US" sz="1100" kern="1200"/>
        </a:p>
      </dsp:txBody>
      <dsp:txXfrm>
        <a:off x="5855244" y="1022710"/>
        <a:ext cx="1218164" cy="487265"/>
      </dsp:txXfrm>
    </dsp:sp>
    <dsp:sp modelId="{EFED3910-7C5A-4EDA-AC9F-F4386CA590E3}">
      <dsp:nvSpPr>
        <dsp:cNvPr id="0" name=""/>
        <dsp:cNvSpPr/>
      </dsp:nvSpPr>
      <dsp:spPr>
        <a:xfrm>
          <a:off x="1896210" y="1814517"/>
          <a:ext cx="548173" cy="5481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7BFE64-8E33-45A6-9194-355E3F9793DE}">
      <dsp:nvSpPr>
        <dsp:cNvPr id="0" name=""/>
        <dsp:cNvSpPr/>
      </dsp:nvSpPr>
      <dsp:spPr>
        <a:xfrm>
          <a:off x="1561215" y="2562160"/>
          <a:ext cx="1218164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Mädchen &amp; Jungen schlafen getrennt</a:t>
          </a:r>
          <a:endParaRPr lang="en-US" sz="1100" kern="1200"/>
        </a:p>
      </dsp:txBody>
      <dsp:txXfrm>
        <a:off x="1561215" y="2562160"/>
        <a:ext cx="1218164" cy="487265"/>
      </dsp:txXfrm>
    </dsp:sp>
    <dsp:sp modelId="{F5D9BFE5-99FB-4F34-B393-735CA1BAC68F}">
      <dsp:nvSpPr>
        <dsp:cNvPr id="0" name=""/>
        <dsp:cNvSpPr/>
      </dsp:nvSpPr>
      <dsp:spPr>
        <a:xfrm>
          <a:off x="3327553" y="1814517"/>
          <a:ext cx="548173" cy="54817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6E9102-CB63-4B28-A624-1A9310C718DC}">
      <dsp:nvSpPr>
        <dsp:cNvPr id="0" name=""/>
        <dsp:cNvSpPr/>
      </dsp:nvSpPr>
      <dsp:spPr>
        <a:xfrm>
          <a:off x="2992558" y="2562160"/>
          <a:ext cx="1218164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Rücksichtnahme + Respekt gegenüber Menschen + Umwelt </a:t>
          </a:r>
          <a:endParaRPr lang="en-US" sz="1100" kern="1200"/>
        </a:p>
      </dsp:txBody>
      <dsp:txXfrm>
        <a:off x="2992558" y="2562160"/>
        <a:ext cx="1218164" cy="487265"/>
      </dsp:txXfrm>
    </dsp:sp>
    <dsp:sp modelId="{CEB55099-B638-4BD2-8655-4C6A66F8A02D}">
      <dsp:nvSpPr>
        <dsp:cNvPr id="0" name=""/>
        <dsp:cNvSpPr/>
      </dsp:nvSpPr>
      <dsp:spPr>
        <a:xfrm>
          <a:off x="4758896" y="1814517"/>
          <a:ext cx="548173" cy="54817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50057B-6DA4-41AF-9C2A-4E61EF94CF2F}">
      <dsp:nvSpPr>
        <dsp:cNvPr id="0" name=""/>
        <dsp:cNvSpPr/>
      </dsp:nvSpPr>
      <dsp:spPr>
        <a:xfrm>
          <a:off x="4423901" y="2562160"/>
          <a:ext cx="1218164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/>
            <a:t>An Vereinbarungen halten</a:t>
          </a:r>
          <a:endParaRPr lang="en-US" sz="1100" kern="1200"/>
        </a:p>
      </dsp:txBody>
      <dsp:txXfrm>
        <a:off x="4423901" y="2562160"/>
        <a:ext cx="1218164" cy="487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87C99-EFCE-45F3-9155-841FFA16C3F4}">
      <dsp:nvSpPr>
        <dsp:cNvPr id="0" name=""/>
        <dsp:cNvSpPr/>
      </dsp:nvSpPr>
      <dsp:spPr>
        <a:xfrm>
          <a:off x="779615" y="841918"/>
          <a:ext cx="828208" cy="828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A8CB69-0BD7-46B6-BD16-4760A6292551}">
      <dsp:nvSpPr>
        <dsp:cNvPr id="0" name=""/>
        <dsp:cNvSpPr/>
      </dsp:nvSpPr>
      <dsp:spPr>
        <a:xfrm>
          <a:off x="10564" y="1740674"/>
          <a:ext cx="2366309" cy="55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1400" kern="1200" dirty="0"/>
            <a:t>DGH Handy: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1400" kern="1200"/>
            <a:t>0151 400 56 455</a:t>
          </a:r>
          <a:endParaRPr lang="en-US" sz="1400" kern="1200" dirty="0"/>
        </a:p>
      </dsp:txBody>
      <dsp:txXfrm>
        <a:off x="10564" y="1740674"/>
        <a:ext cx="2366309" cy="557818"/>
      </dsp:txXfrm>
    </dsp:sp>
    <dsp:sp modelId="{0AF07C9C-5F45-4FD7-AAB5-0E6C2855ABFA}">
      <dsp:nvSpPr>
        <dsp:cNvPr id="0" name=""/>
        <dsp:cNvSpPr/>
      </dsp:nvSpPr>
      <dsp:spPr>
        <a:xfrm>
          <a:off x="10564" y="2331306"/>
          <a:ext cx="2366309" cy="15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E6F67-258B-42EA-AD09-FB667AB062A0}">
      <dsp:nvSpPr>
        <dsp:cNvPr id="0" name=""/>
        <dsp:cNvSpPr/>
      </dsp:nvSpPr>
      <dsp:spPr>
        <a:xfrm>
          <a:off x="3560028" y="841918"/>
          <a:ext cx="828208" cy="8282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3E873-BBB9-4A18-A3EF-C48AE72428F1}">
      <dsp:nvSpPr>
        <dsp:cNvPr id="0" name=""/>
        <dsp:cNvSpPr/>
      </dsp:nvSpPr>
      <dsp:spPr>
        <a:xfrm>
          <a:off x="2790977" y="1740674"/>
          <a:ext cx="2366309" cy="55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1400" kern="1200" dirty="0"/>
            <a:t>Facebook-Seite vom Dorfgemeinschaftshaus Dickenberg</a:t>
          </a:r>
          <a:endParaRPr lang="en-US" sz="1400" kern="1200" dirty="0"/>
        </a:p>
      </dsp:txBody>
      <dsp:txXfrm>
        <a:off x="2790977" y="1740674"/>
        <a:ext cx="2366309" cy="557818"/>
      </dsp:txXfrm>
    </dsp:sp>
    <dsp:sp modelId="{64F2C2DF-6B71-4CD0-AA8C-F33AEE4E45D6}">
      <dsp:nvSpPr>
        <dsp:cNvPr id="0" name=""/>
        <dsp:cNvSpPr/>
      </dsp:nvSpPr>
      <dsp:spPr>
        <a:xfrm>
          <a:off x="2790977" y="2331306"/>
          <a:ext cx="2366309" cy="15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>
              <a:sym typeface="Wingdings" panose="05000000000000000000" pitchFamily="2" charset="2"/>
            </a:rPr>
            <a:t></a:t>
          </a:r>
          <a:r>
            <a:rPr lang="de-DE" sz="1100" kern="1200"/>
            <a:t> Fotos, Berichte</a:t>
          </a:r>
          <a:endParaRPr lang="en-US" sz="1100" kern="1200"/>
        </a:p>
      </dsp:txBody>
      <dsp:txXfrm>
        <a:off x="2790977" y="2331306"/>
        <a:ext cx="2366309" cy="151269"/>
      </dsp:txXfrm>
    </dsp:sp>
    <dsp:sp modelId="{4976E99E-EF68-4A09-AB68-A8698FE0E232}">
      <dsp:nvSpPr>
        <dsp:cNvPr id="0" name=""/>
        <dsp:cNvSpPr/>
      </dsp:nvSpPr>
      <dsp:spPr>
        <a:xfrm>
          <a:off x="6340441" y="841918"/>
          <a:ext cx="828208" cy="8282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C4DC4B-15BF-422E-9845-CCDBCAE318DB}">
      <dsp:nvSpPr>
        <dsp:cNvPr id="0" name=""/>
        <dsp:cNvSpPr/>
      </dsp:nvSpPr>
      <dsp:spPr>
        <a:xfrm>
          <a:off x="5571391" y="1740674"/>
          <a:ext cx="2366309" cy="55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1400" kern="1200"/>
            <a:t>www.dorfgemeinschaftshaus-dickenberg.de</a:t>
          </a:r>
          <a:endParaRPr lang="en-US" sz="1400" kern="1200"/>
        </a:p>
      </dsp:txBody>
      <dsp:txXfrm>
        <a:off x="5571391" y="1740674"/>
        <a:ext cx="2366309" cy="557818"/>
      </dsp:txXfrm>
    </dsp:sp>
    <dsp:sp modelId="{74B7911E-41CE-480C-934C-A7563BD88490}">
      <dsp:nvSpPr>
        <dsp:cNvPr id="0" name=""/>
        <dsp:cNvSpPr/>
      </dsp:nvSpPr>
      <dsp:spPr>
        <a:xfrm>
          <a:off x="5571391" y="2331306"/>
          <a:ext cx="2366309" cy="15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1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8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1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4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62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988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11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6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83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8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5C2A-6DF6-49A0-800F-ED9C71532FD0}" type="datetimeFigureOut">
              <a:rPr lang="de-DE" smtClean="0"/>
              <a:pPr/>
              <a:t>30.06.2019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8798E02-B706-4FC1-B383-C397DBFE0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5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181915" y="1371600"/>
            <a:ext cx="6984776" cy="2121958"/>
          </a:xfrm>
        </p:spPr>
        <p:txBody>
          <a:bodyPr/>
          <a:lstStyle/>
          <a:p>
            <a:pPr algn="ctr"/>
            <a:r>
              <a:rPr lang="de-DE" sz="4800" dirty="0">
                <a:latin typeface="Gabriola" panose="04040605051002020D02" pitchFamily="82" charset="0"/>
                <a:cs typeface="Aharoni" panose="020B0604020202020204" pitchFamily="2" charset="-79"/>
              </a:rPr>
              <a:t>Jugendlager Spanien</a:t>
            </a:r>
            <a:br>
              <a:rPr lang="de-DE" sz="4800" dirty="0">
                <a:latin typeface="Gabriola" panose="04040605051002020D02" pitchFamily="82" charset="0"/>
                <a:cs typeface="Aharoni" panose="020B0604020202020204" pitchFamily="2" charset="-79"/>
              </a:rPr>
            </a:br>
            <a:r>
              <a:rPr lang="de-DE" sz="4800" dirty="0">
                <a:latin typeface="Gabriola" panose="04040605051002020D02" pitchFamily="82" charset="0"/>
                <a:cs typeface="Aharoni" panose="020B0604020202020204" pitchFamily="2" charset="-79"/>
              </a:rPr>
              <a:t>2019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803451" y="1940139"/>
            <a:ext cx="6480048" cy="1752600"/>
          </a:xfrm>
        </p:spPr>
        <p:txBody>
          <a:bodyPr/>
          <a:lstStyle/>
          <a:p>
            <a:pPr algn="r"/>
            <a:r>
              <a:rPr lang="de-DE" dirty="0">
                <a:latin typeface="Gabriola" panose="04040605051002020D02" pitchFamily="82" charset="0"/>
              </a:rPr>
              <a:t>…es ist wieder soweit</a:t>
            </a:r>
          </a:p>
        </p:txBody>
      </p:sp>
      <p:pic>
        <p:nvPicPr>
          <p:cNvPr id="2051" name="Picture 3" descr="C:\Users\Home\AppData\Local\Microsoft\Windows\Temporary Internet Files\Content.IE5\HO456CF4\MC9002961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66797"/>
            <a:ext cx="1518342" cy="25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me\AppData\Local\Microsoft\Windows\Temporary Internet Files\Content.IE5\ED6GP8O0\MC9004404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23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ome\AppData\Local\Microsoft\Windows\Temporary Internet Files\Content.IE5\ED6GP8O0\MC9004381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6333"/>
            <a:ext cx="2376264" cy="16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6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B06F3-8A32-431A-BE4D-8D0CB0C2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412776"/>
            <a:ext cx="6571343" cy="1049235"/>
          </a:xfrm>
        </p:spPr>
        <p:txBody>
          <a:bodyPr/>
          <a:lstStyle/>
          <a:p>
            <a:r>
              <a:rPr lang="de-DE" dirty="0"/>
              <a:t>Aktivitäten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DDD75-4007-4D65-B562-240B10DCF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6571343" cy="3450613"/>
          </a:xfrm>
        </p:spPr>
        <p:txBody>
          <a:bodyPr/>
          <a:lstStyle/>
          <a:p>
            <a:pPr algn="just"/>
            <a:r>
              <a:rPr lang="de-DE" dirty="0"/>
              <a:t>Gebuchte Aktivitäten können nicht storniert werden.</a:t>
            </a:r>
          </a:p>
          <a:p>
            <a:pPr algn="just"/>
            <a:endParaRPr lang="de-DE" dirty="0"/>
          </a:p>
          <a:p>
            <a:pPr algn="just"/>
            <a:r>
              <a:rPr lang="de-DE" dirty="0"/>
              <a:t>Sollten Aktivitäten aus besonderen Anlässen (Unwetter, Krankheit der Guides o.ä.) vor Ort nicht stattfinden, wird das Geld erstattet.</a:t>
            </a:r>
          </a:p>
        </p:txBody>
      </p:sp>
    </p:spTree>
    <p:extLst>
      <p:ext uri="{BB962C8B-B14F-4D97-AF65-F5344CB8AC3E}">
        <p14:creationId xmlns:p14="http://schemas.microsoft.com/office/powerpoint/2010/main" val="10299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A68EF-62D9-48A9-A356-F3298E6E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420497"/>
            <a:ext cx="7202456" cy="1049235"/>
          </a:xfrm>
        </p:spPr>
        <p:txBody>
          <a:bodyPr>
            <a:normAutofit/>
          </a:bodyPr>
          <a:lstStyle/>
          <a:p>
            <a:r>
              <a:rPr lang="de-DE" dirty="0"/>
              <a:t>Städteausflüge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E92851-C9E3-4D5B-8E61-2B5C513EF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4"/>
            <a:ext cx="4491428" cy="4077562"/>
          </a:xfrm>
        </p:spPr>
        <p:txBody>
          <a:bodyPr>
            <a:normAutofit lnSpcReduction="10000"/>
          </a:bodyPr>
          <a:lstStyle/>
          <a:p>
            <a:pPr marL="36576" indent="0">
              <a:lnSpc>
                <a:spcPct val="110000"/>
              </a:lnSpc>
              <a:buNone/>
            </a:pPr>
            <a:r>
              <a:rPr lang="de-DE" sz="1050" b="1" u="sng" dirty="0"/>
              <a:t>Barcelona</a:t>
            </a:r>
          </a:p>
          <a:p>
            <a:pPr>
              <a:lnSpc>
                <a:spcPct val="110000"/>
              </a:lnSpc>
            </a:pPr>
            <a:r>
              <a:rPr lang="de-DE" sz="1050" dirty="0"/>
              <a:t>Geführte City-Tour mit dem Bus</a:t>
            </a:r>
          </a:p>
          <a:p>
            <a:pPr>
              <a:lnSpc>
                <a:spcPct val="110000"/>
              </a:lnSpc>
            </a:pPr>
            <a:r>
              <a:rPr lang="de-DE" sz="1050" dirty="0"/>
              <a:t>Der Nachmittag steht zur freien Verfügung</a:t>
            </a:r>
          </a:p>
          <a:p>
            <a:pPr>
              <a:lnSpc>
                <a:spcPct val="110000"/>
              </a:lnSpc>
            </a:pPr>
            <a:r>
              <a:rPr lang="de-DE" sz="1050" dirty="0"/>
              <a:t>Wasserspiele vor dem Palau </a:t>
            </a:r>
            <a:r>
              <a:rPr lang="de-DE" sz="1050" dirty="0" err="1"/>
              <a:t>Nacional</a:t>
            </a:r>
            <a:r>
              <a:rPr lang="de-DE" sz="1050" dirty="0"/>
              <a:t>.</a:t>
            </a:r>
          </a:p>
          <a:p>
            <a:pPr>
              <a:lnSpc>
                <a:spcPct val="110000"/>
              </a:lnSpc>
            </a:pPr>
            <a:r>
              <a:rPr lang="de-DE" sz="1050" dirty="0"/>
              <a:t>Ganztagesausflug</a:t>
            </a:r>
          </a:p>
          <a:p>
            <a:pPr>
              <a:lnSpc>
                <a:spcPct val="110000"/>
              </a:lnSpc>
            </a:pPr>
            <a:endParaRPr lang="de-DE" sz="1050" dirty="0"/>
          </a:p>
          <a:p>
            <a:pPr marL="36576" indent="0">
              <a:lnSpc>
                <a:spcPct val="110000"/>
              </a:lnSpc>
              <a:buNone/>
            </a:pPr>
            <a:r>
              <a:rPr lang="de-DE" sz="1050" b="1" u="sng" dirty="0"/>
              <a:t>Girona</a:t>
            </a:r>
          </a:p>
          <a:p>
            <a:pPr>
              <a:lnSpc>
                <a:spcPct val="110000"/>
              </a:lnSpc>
            </a:pPr>
            <a:r>
              <a:rPr lang="de-DE" sz="1050" dirty="0"/>
              <a:t>Halbtagesausflug</a:t>
            </a:r>
          </a:p>
          <a:p>
            <a:pPr>
              <a:lnSpc>
                <a:spcPct val="110000"/>
              </a:lnSpc>
            </a:pPr>
            <a:r>
              <a:rPr lang="de-DE" sz="1050" dirty="0"/>
              <a:t>Einkaufsstraßen mit überdachten Galerien</a:t>
            </a:r>
          </a:p>
          <a:p>
            <a:pPr marL="36576" indent="0">
              <a:lnSpc>
                <a:spcPct val="110000"/>
              </a:lnSpc>
              <a:buNone/>
            </a:pPr>
            <a:endParaRPr lang="de-DE" sz="1050" dirty="0"/>
          </a:p>
          <a:p>
            <a:pPr marL="36576" indent="0">
              <a:lnSpc>
                <a:spcPct val="110000"/>
              </a:lnSpc>
              <a:buNone/>
            </a:pPr>
            <a:r>
              <a:rPr lang="de-DE" sz="1050" b="1" u="sng" dirty="0"/>
              <a:t>Figueres</a:t>
            </a:r>
          </a:p>
          <a:p>
            <a:pPr>
              <a:lnSpc>
                <a:spcPct val="110000"/>
              </a:lnSpc>
            </a:pPr>
            <a:r>
              <a:rPr lang="de-DE" sz="1050" dirty="0"/>
              <a:t>Spanische Leben genießen/nach Herzenslust shoppen. </a:t>
            </a:r>
          </a:p>
          <a:p>
            <a:pPr>
              <a:lnSpc>
                <a:spcPct val="110000"/>
              </a:lnSpc>
            </a:pPr>
            <a:r>
              <a:rPr lang="de-DE" sz="1050" dirty="0"/>
              <a:t>Kultur vom Feinsten bietet das Dalí-Museum (Eintritt: ca. 9-14 €).</a:t>
            </a:r>
          </a:p>
          <a:p>
            <a:pPr>
              <a:lnSpc>
                <a:spcPct val="110000"/>
              </a:lnSpc>
            </a:pPr>
            <a:r>
              <a:rPr lang="de-DE" sz="1050" dirty="0"/>
              <a:t>Halbtagesausflug</a:t>
            </a:r>
          </a:p>
          <a:p>
            <a:pPr marL="36576" indent="0">
              <a:lnSpc>
                <a:spcPct val="110000"/>
              </a:lnSpc>
              <a:buNone/>
            </a:pPr>
            <a:endParaRPr lang="de-DE" sz="700" b="1" u="sng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1D28AE-A74B-4105-941B-DBB59FD5B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04" y="2868049"/>
            <a:ext cx="2625536" cy="174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27520-7985-4DED-B4E8-01F74F37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415858"/>
            <a:ext cx="7202456" cy="1049235"/>
          </a:xfrm>
        </p:spPr>
        <p:txBody>
          <a:bodyPr>
            <a:normAutofit/>
          </a:bodyPr>
          <a:lstStyle/>
          <a:p>
            <a:r>
              <a:rPr lang="de-DE" dirty="0"/>
              <a:t>Ausflüge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07D91F-3939-40F1-8CDA-26FCAAB93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15733"/>
            <a:ext cx="4320480" cy="4077563"/>
          </a:xfrm>
        </p:spPr>
        <p:txBody>
          <a:bodyPr>
            <a:normAutofit/>
          </a:bodyPr>
          <a:lstStyle/>
          <a:p>
            <a:pPr marL="36576" indent="0">
              <a:lnSpc>
                <a:spcPct val="110000"/>
              </a:lnSpc>
              <a:buNone/>
            </a:pPr>
            <a:r>
              <a:rPr lang="de-DE" sz="1100" b="1" u="sng" dirty="0" err="1"/>
              <a:t>Watertrekking</a:t>
            </a:r>
            <a:r>
              <a:rPr lang="de-DE" sz="1100" b="1" u="sng" dirty="0"/>
              <a:t> in den Pyrenäen</a:t>
            </a:r>
          </a:p>
          <a:p>
            <a:pPr>
              <a:lnSpc>
                <a:spcPct val="110000"/>
              </a:lnSpc>
            </a:pPr>
            <a:r>
              <a:rPr lang="de-DE" sz="1100" dirty="0"/>
              <a:t>Gemütlich durch das Flussbett wandern</a:t>
            </a:r>
          </a:p>
          <a:p>
            <a:pPr>
              <a:lnSpc>
                <a:spcPct val="110000"/>
              </a:lnSpc>
            </a:pPr>
            <a:r>
              <a:rPr lang="de-DE" sz="1100" dirty="0"/>
              <a:t>Naturrutschen</a:t>
            </a:r>
          </a:p>
          <a:p>
            <a:pPr>
              <a:lnSpc>
                <a:spcPct val="110000"/>
              </a:lnSpc>
            </a:pPr>
            <a:r>
              <a:rPr lang="de-DE" sz="1100" dirty="0"/>
              <a:t>Kleine Felsen zum springen</a:t>
            </a:r>
          </a:p>
          <a:p>
            <a:pPr>
              <a:lnSpc>
                <a:spcPct val="110000"/>
              </a:lnSpc>
            </a:pPr>
            <a:r>
              <a:rPr lang="de-DE" sz="1100" dirty="0"/>
              <a:t>Mit dem Bus geht es hinauf in die Berge</a:t>
            </a:r>
          </a:p>
          <a:p>
            <a:pPr marL="36576" indent="0">
              <a:lnSpc>
                <a:spcPct val="110000"/>
              </a:lnSpc>
              <a:buNone/>
            </a:pPr>
            <a:endParaRPr lang="de-DE" sz="1100" b="1" u="sng" dirty="0"/>
          </a:p>
          <a:p>
            <a:pPr marL="36576" indent="0">
              <a:lnSpc>
                <a:spcPct val="110000"/>
              </a:lnSpc>
              <a:buNone/>
            </a:pPr>
            <a:r>
              <a:rPr lang="de-DE" sz="1100" b="1" u="sng" dirty="0"/>
              <a:t>SNEP (Summer Never </a:t>
            </a:r>
            <a:r>
              <a:rPr lang="de-DE" sz="1100" b="1" u="sng" dirty="0" err="1"/>
              <a:t>Ending</a:t>
            </a:r>
            <a:r>
              <a:rPr lang="de-DE" sz="1100" b="1" u="sng" dirty="0"/>
              <a:t> Party)</a:t>
            </a:r>
          </a:p>
          <a:p>
            <a:pPr>
              <a:lnSpc>
                <a:spcPct val="110000"/>
              </a:lnSpc>
            </a:pPr>
            <a:r>
              <a:rPr lang="de-DE" sz="1100" dirty="0"/>
              <a:t>Aus allen spanischen und einigen französischen Camps und Hotels rollen Busse zur heißesten Party des Sommers. </a:t>
            </a:r>
          </a:p>
          <a:p>
            <a:pPr>
              <a:lnSpc>
                <a:spcPct val="110000"/>
              </a:lnSpc>
            </a:pPr>
            <a:r>
              <a:rPr lang="de-DE" sz="1100" dirty="0"/>
              <a:t>Die SNEP ist eine Privatveranstaltung von VOYAGE, die speziell für Teilnehmer ab 14 Jahren konzipiert ist.</a:t>
            </a:r>
            <a:endParaRPr lang="de-DE" sz="1100" b="1" u="sng" dirty="0"/>
          </a:p>
          <a:p>
            <a:pPr marL="36576" indent="0">
              <a:lnSpc>
                <a:spcPct val="110000"/>
              </a:lnSpc>
              <a:buNone/>
            </a:pPr>
            <a:endParaRPr lang="de-DE" sz="1100" b="1" u="sng" dirty="0"/>
          </a:p>
          <a:p>
            <a:pPr marL="36576" indent="0">
              <a:lnSpc>
                <a:spcPct val="110000"/>
              </a:lnSpc>
              <a:buNone/>
            </a:pPr>
            <a:r>
              <a:rPr lang="de-DE" sz="1100" b="1" u="sng" dirty="0"/>
              <a:t>Aqua Park</a:t>
            </a:r>
          </a:p>
          <a:p>
            <a:pPr>
              <a:lnSpc>
                <a:spcPct val="110000"/>
              </a:lnSpc>
            </a:pPr>
            <a:r>
              <a:rPr lang="de-DE" sz="1100" dirty="0"/>
              <a:t>Verbringen Sie mit Ihrer Gruppe einen Tag voller Wasserspaß.</a:t>
            </a:r>
          </a:p>
          <a:p>
            <a:pPr marL="36576" indent="0">
              <a:lnSpc>
                <a:spcPct val="110000"/>
              </a:lnSpc>
              <a:buNone/>
            </a:pPr>
            <a:endParaRPr lang="de-DE" sz="800" b="1" u="sng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4662FF-EC0B-46E0-8418-14E47233C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8" y="2499379"/>
            <a:ext cx="3720332" cy="24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7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30B85-83B3-44AF-A6DA-1DB022A3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74" y="1420497"/>
            <a:ext cx="7202456" cy="1049235"/>
          </a:xfrm>
        </p:spPr>
        <p:txBody>
          <a:bodyPr>
            <a:normAutofit/>
          </a:bodyPr>
          <a:lstStyle/>
          <a:p>
            <a:r>
              <a:rPr lang="de-DE" dirty="0"/>
              <a:t>Mountainbike Angebote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C87049-2934-48DC-BDA2-A26989F6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6890"/>
            <a:ext cx="4427984" cy="4178414"/>
          </a:xfrm>
        </p:spPr>
        <p:txBody>
          <a:bodyPr>
            <a:normAutofit/>
          </a:bodyPr>
          <a:lstStyle/>
          <a:p>
            <a:pPr marL="36576" indent="0" algn="just">
              <a:lnSpc>
                <a:spcPct val="110000"/>
              </a:lnSpc>
              <a:buNone/>
            </a:pPr>
            <a:r>
              <a:rPr lang="de-DE" sz="1000" b="1" u="sng" dirty="0"/>
              <a:t>Schnupper-Tour (ca. 1 ½ Stunden)</a:t>
            </a:r>
          </a:p>
          <a:p>
            <a:pPr algn="just">
              <a:lnSpc>
                <a:spcPct val="110000"/>
              </a:lnSpc>
            </a:pPr>
            <a:r>
              <a:rPr lang="de-DE" sz="1000" dirty="0"/>
              <a:t>Die Tour ist geeignet für Mountainbike-Anfänger und führt durch Wiesen und Felder der Umgebung.</a:t>
            </a:r>
          </a:p>
          <a:p>
            <a:pPr marL="36576" indent="0" algn="just">
              <a:lnSpc>
                <a:spcPct val="110000"/>
              </a:lnSpc>
              <a:buNone/>
            </a:pPr>
            <a:endParaRPr lang="de-DE" sz="1000" dirty="0"/>
          </a:p>
          <a:p>
            <a:pPr marL="36576" indent="0">
              <a:lnSpc>
                <a:spcPct val="110000"/>
              </a:lnSpc>
              <a:buNone/>
            </a:pPr>
            <a:r>
              <a:rPr lang="de-DE" sz="1000" b="1" u="sng" dirty="0"/>
              <a:t>Mountainbike-Schnorchel-Tour (ca. 3 – 4 Stunden)</a:t>
            </a:r>
            <a:br>
              <a:rPr lang="de-DE" sz="1000" b="1" dirty="0"/>
            </a:br>
            <a:endParaRPr lang="de-DE" sz="1000" b="1" dirty="0"/>
          </a:p>
          <a:p>
            <a:pPr algn="just">
              <a:lnSpc>
                <a:spcPct val="110000"/>
              </a:lnSpc>
            </a:pPr>
            <a:r>
              <a:rPr lang="de-DE" sz="1000" dirty="0"/>
              <a:t>Mit Mountainbikes geht es ins benachbarte St. Marti </a:t>
            </a:r>
            <a:r>
              <a:rPr lang="de-DE" sz="1000" dirty="0" err="1"/>
              <a:t>d’Empuries</a:t>
            </a:r>
            <a:r>
              <a:rPr lang="de-DE" sz="1000" dirty="0"/>
              <a:t>, wo wir genügend Zeit haben, um die Bucht beim Schnorcheln zu erkunden oder einfach nur am Strand zu relaxen.</a:t>
            </a:r>
          </a:p>
          <a:p>
            <a:pPr marL="36576" indent="0" algn="just">
              <a:lnSpc>
                <a:spcPct val="110000"/>
              </a:lnSpc>
              <a:buNone/>
            </a:pPr>
            <a:endParaRPr lang="de-DE" sz="1000" dirty="0"/>
          </a:p>
          <a:p>
            <a:pPr marL="36576" indent="0">
              <a:lnSpc>
                <a:spcPct val="110000"/>
              </a:lnSpc>
              <a:buNone/>
            </a:pPr>
            <a:r>
              <a:rPr lang="de-DE" sz="1000" b="1" u="sng" dirty="0" err="1"/>
              <a:t>Sant</a:t>
            </a:r>
            <a:r>
              <a:rPr lang="de-DE" sz="1000" b="1" u="sng" dirty="0"/>
              <a:t>-Miguel-Tour </a:t>
            </a:r>
            <a:br>
              <a:rPr lang="de-DE" sz="1000" b="1" dirty="0"/>
            </a:br>
            <a:endParaRPr lang="de-DE" sz="1000" b="1" dirty="0"/>
          </a:p>
          <a:p>
            <a:pPr algn="just">
              <a:lnSpc>
                <a:spcPct val="110000"/>
              </a:lnSpc>
            </a:pPr>
            <a:r>
              <a:rPr lang="de-DE" sz="1000" dirty="0"/>
              <a:t>Die ca. 60 Kilometer lange Tour führt über Feldwege, durch kleine Dörfer, vorbei an Apfelplantagen und Sonnenblumenfeldern und eine Steigung hinauf ins </a:t>
            </a:r>
            <a:r>
              <a:rPr lang="de-DE" sz="1000" dirty="0" err="1"/>
              <a:t>Montgri</a:t>
            </a:r>
            <a:r>
              <a:rPr lang="de-DE" sz="1000" dirty="0"/>
              <a:t> Massiv. </a:t>
            </a:r>
          </a:p>
          <a:p>
            <a:pPr algn="just">
              <a:lnSpc>
                <a:spcPct val="110000"/>
              </a:lnSpc>
            </a:pPr>
            <a:r>
              <a:rPr lang="de-DE" sz="1000" dirty="0"/>
              <a:t>Oben angekommen fahren wir durch Kiefernwälder und über Single Trails. Während der Pause an der Steilküste genießen wir den Blick auf die Bucht von Rosas. Zurück geht es durch </a:t>
            </a:r>
            <a:r>
              <a:rPr lang="de-DE" sz="1000" dirty="0" err="1"/>
              <a:t>L'Escala</a:t>
            </a:r>
            <a:r>
              <a:rPr lang="de-DE" sz="100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D3CE1E-24BF-4BE9-ACB5-77C4E22D4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8" y="2499379"/>
            <a:ext cx="3720332" cy="24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1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36035-BD69-45C6-AC33-950B5177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388347"/>
            <a:ext cx="7202456" cy="1049235"/>
          </a:xfrm>
        </p:spPr>
        <p:txBody>
          <a:bodyPr>
            <a:normAutofit/>
          </a:bodyPr>
          <a:lstStyle/>
          <a:p>
            <a:r>
              <a:rPr lang="de-DE" dirty="0"/>
              <a:t>Wassersport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BD05C-54EE-409E-9E06-3C34D3DCA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7" y="2204864"/>
            <a:ext cx="4139953" cy="4037750"/>
          </a:xfrm>
        </p:spPr>
        <p:txBody>
          <a:bodyPr>
            <a:normAutofit/>
          </a:bodyPr>
          <a:lstStyle/>
          <a:p>
            <a:pPr marL="36576" indent="0">
              <a:lnSpc>
                <a:spcPct val="110000"/>
              </a:lnSpc>
              <a:buNone/>
            </a:pPr>
            <a:r>
              <a:rPr lang="de-DE" sz="1600" b="1" u="sng" dirty="0"/>
              <a:t>Windsurfen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Schnupperstunde</a:t>
            </a:r>
            <a:br>
              <a:rPr lang="de-DE" sz="1600" dirty="0"/>
            </a:br>
            <a:r>
              <a:rPr lang="de-DE" sz="1600" dirty="0"/>
              <a:t>Einsteigerkurs (3x90 Min.)</a:t>
            </a:r>
            <a:br>
              <a:rPr lang="de-DE" sz="1600" dirty="0"/>
            </a:br>
            <a:r>
              <a:rPr lang="de-DE" sz="1600" dirty="0"/>
              <a:t>Aufbaukurs (3x90 Min.)</a:t>
            </a:r>
            <a:br>
              <a:rPr lang="de-DE" sz="1600" dirty="0"/>
            </a:br>
            <a:r>
              <a:rPr lang="de-DE" sz="1600" dirty="0"/>
              <a:t>Surfscheinprüfungsstunde inkl. Gebühr</a:t>
            </a:r>
          </a:p>
          <a:p>
            <a:pPr>
              <a:lnSpc>
                <a:spcPct val="110000"/>
              </a:lnSpc>
            </a:pPr>
            <a:endParaRPr lang="de-DE" sz="1600" dirty="0"/>
          </a:p>
          <a:p>
            <a:pPr marL="36576" indent="0">
              <a:lnSpc>
                <a:spcPct val="110000"/>
              </a:lnSpc>
              <a:buNone/>
            </a:pPr>
            <a:r>
              <a:rPr lang="de-DE" sz="1600" b="1" u="sng" dirty="0"/>
              <a:t>Katamaran-Segeln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Schnupperstunde (1x45 Min.) </a:t>
            </a:r>
            <a:br>
              <a:rPr lang="de-DE" sz="1600" dirty="0"/>
            </a:br>
            <a:r>
              <a:rPr lang="de-DE" sz="1600" dirty="0" err="1"/>
              <a:t>Minikurs</a:t>
            </a:r>
            <a:r>
              <a:rPr lang="de-DE" sz="1600" dirty="0"/>
              <a:t> (3x60 Min.) </a:t>
            </a:r>
            <a:br>
              <a:rPr lang="de-DE" sz="1600" dirty="0"/>
            </a:br>
            <a:r>
              <a:rPr lang="de-DE" sz="1600" dirty="0"/>
              <a:t>Kurs (6x60 Min. in Theorie und Praxis)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4E7C8B-F385-421C-9268-87FF19392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20910"/>
            <a:ext cx="1793506" cy="11971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E27CB86-ECD4-4DF7-A67C-AFDF914F1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8666"/>
            <a:ext cx="1793053" cy="11968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B91E6B3-62BE-4419-B50D-2B62CCEBE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55" y="138666"/>
            <a:ext cx="1793054" cy="1196863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E66271E-D126-4935-885A-AEFAB2780B7C}"/>
              </a:ext>
            </a:extLst>
          </p:cNvPr>
          <p:cNvSpPr txBox="1">
            <a:spLocks/>
          </p:cNvSpPr>
          <p:nvPr/>
        </p:nvSpPr>
        <p:spPr>
          <a:xfrm>
            <a:off x="4932868" y="2204864"/>
            <a:ext cx="4032448" cy="403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600" b="1" u="sng" dirty="0"/>
              <a:t>SUP (Stand UP </a:t>
            </a:r>
            <a:r>
              <a:rPr lang="de-DE" sz="1600" b="1" u="sng" dirty="0" err="1"/>
              <a:t>Paddling</a:t>
            </a:r>
            <a:r>
              <a:rPr lang="de-DE" sz="1600" b="1" u="sng" dirty="0"/>
              <a:t>)</a:t>
            </a:r>
          </a:p>
          <a:p>
            <a:pPr>
              <a:lnSpc>
                <a:spcPct val="110000"/>
              </a:lnSpc>
            </a:pPr>
            <a:r>
              <a:rPr lang="de-DE" sz="1600" dirty="0">
                <a:cs typeface="Arial" panose="020B0604020202020204" pitchFamily="34" charset="0"/>
              </a:rPr>
              <a:t>Schnupperstunde 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Sunrise - Tour (bei Sonnenaufgang)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 err="1">
                <a:cs typeface="Arial" panose="020B0604020202020204" pitchFamily="34" charset="0"/>
              </a:rPr>
              <a:t>Fluvia</a:t>
            </a:r>
            <a:r>
              <a:rPr lang="de-DE" sz="1600" dirty="0">
                <a:cs typeface="Arial" panose="020B0604020202020204" pitchFamily="34" charset="0"/>
              </a:rPr>
              <a:t>-Fluss-Tour (ca. 2,5 Std.) 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St. Pere-Markt-Tour (ca. 3,5 Std.)</a:t>
            </a:r>
          </a:p>
          <a:p>
            <a:pPr marL="36576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600" b="1" u="sng" dirty="0"/>
              <a:t>Seekajak- &amp; Schnorchel-Tour 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Kombination aus Kajakfahren, Schnorcheln und Stadtbesichtigung</a:t>
            </a:r>
          </a:p>
          <a:p>
            <a:pPr marL="36576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de-DE" sz="1600" b="1" u="sng" dirty="0" err="1"/>
              <a:t>Bananaboot</a:t>
            </a:r>
            <a:endParaRPr lang="de-DE" sz="1600" b="1" u="sng" dirty="0"/>
          </a:p>
          <a:p>
            <a:pPr>
              <a:lnSpc>
                <a:spcPct val="110000"/>
              </a:lnSpc>
            </a:pPr>
            <a:r>
              <a:rPr lang="de-DE" sz="1600" dirty="0"/>
              <a:t>Nur vor Ort buchbar </a:t>
            </a:r>
            <a:r>
              <a:rPr lang="de-DE" sz="1600" dirty="0">
                <a:sym typeface="Wingdings" panose="05000000000000000000" pitchFamily="2" charset="2"/>
              </a:rPr>
              <a:t> 10€ pro Person</a:t>
            </a:r>
            <a:endParaRPr lang="de-DE" sz="1000" dirty="0"/>
          </a:p>
        </p:txBody>
      </p:sp>
      <p:pic>
        <p:nvPicPr>
          <p:cNvPr id="6" name="Grafik 5" descr="Ein Bild, das Wasser, Himmel, draußen, gelb enthält.&#10;&#10;Automatisch generierte Beschreibung">
            <a:extLst>
              <a:ext uri="{FF2B5EF4-FFF2-40B4-BE49-F238E27FC236}">
                <a16:creationId xmlns:a16="http://schemas.microsoft.com/office/drawing/2014/main" id="{EA3C5ADB-91E3-4250-B705-FBD27F50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93" y="138666"/>
            <a:ext cx="1784180" cy="12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2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Packliste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16942"/>
              </p:ext>
            </p:extLst>
          </p:nvPr>
        </p:nvGraphicFramePr>
        <p:xfrm>
          <a:off x="3613778" y="1116345"/>
          <a:ext cx="4412195" cy="386617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0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6172">
                <a:tc>
                  <a:txBody>
                    <a:bodyPr/>
                    <a:lstStyle/>
                    <a:p>
                      <a:r>
                        <a:rPr lang="de-DE" sz="1800"/>
                        <a:t>Kurze Hosen</a:t>
                      </a:r>
                    </a:p>
                    <a:p>
                      <a:r>
                        <a:rPr lang="de-DE" sz="1800"/>
                        <a:t>T-Shirts</a:t>
                      </a:r>
                    </a:p>
                    <a:p>
                      <a:r>
                        <a:rPr lang="de-DE" sz="1800"/>
                        <a:t>Unterwäsche</a:t>
                      </a:r>
                    </a:p>
                    <a:p>
                      <a:r>
                        <a:rPr lang="de-DE" sz="1800"/>
                        <a:t>Evtl. Pullover</a:t>
                      </a:r>
                    </a:p>
                    <a:p>
                      <a:r>
                        <a:rPr lang="de-DE" sz="1800"/>
                        <a:t>Evtl. Langehose</a:t>
                      </a:r>
                    </a:p>
                    <a:p>
                      <a:r>
                        <a:rPr lang="de-DE" sz="1800"/>
                        <a:t>Ersatzschuhe</a:t>
                      </a:r>
                    </a:p>
                    <a:p>
                      <a:r>
                        <a:rPr lang="de-DE" sz="1100"/>
                        <a:t>Geschlossene Schuhe</a:t>
                      </a:r>
                      <a:r>
                        <a:rPr lang="de-DE" sz="1100" baseline="0"/>
                        <a:t> fürs Watertrekking</a:t>
                      </a:r>
                      <a:endParaRPr lang="de-DE" sz="1100"/>
                    </a:p>
                    <a:p>
                      <a:r>
                        <a:rPr lang="de-DE" sz="1800"/>
                        <a:t>Badehose/Bikini/</a:t>
                      </a:r>
                    </a:p>
                    <a:p>
                      <a:r>
                        <a:rPr lang="de-DE" sz="1800"/>
                        <a:t>Handtücher</a:t>
                      </a:r>
                    </a:p>
                    <a:p>
                      <a:r>
                        <a:rPr lang="de-DE" sz="1800"/>
                        <a:t>Strandtuch</a:t>
                      </a:r>
                    </a:p>
                    <a:p>
                      <a:r>
                        <a:rPr lang="de-DE" sz="1800"/>
                        <a:t>Rucksack</a:t>
                      </a:r>
                    </a:p>
                    <a:p>
                      <a:r>
                        <a:rPr lang="de-DE" sz="1800"/>
                        <a:t>Sonnencreme</a:t>
                      </a:r>
                    </a:p>
                  </a:txBody>
                  <a:tcPr marL="70209" marR="70209" marT="35104" marB="35104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Spülmittel</a:t>
                      </a:r>
                    </a:p>
                    <a:p>
                      <a:r>
                        <a:rPr lang="de-DE" sz="1800" dirty="0"/>
                        <a:t>Spültuch</a:t>
                      </a:r>
                    </a:p>
                    <a:p>
                      <a:r>
                        <a:rPr lang="de-DE" sz="1500" dirty="0"/>
                        <a:t>Besteck &amp;</a:t>
                      </a:r>
                      <a:r>
                        <a:rPr lang="de-DE" sz="1500" baseline="0" dirty="0"/>
                        <a:t> Teller &amp; Becher</a:t>
                      </a:r>
                    </a:p>
                    <a:p>
                      <a:r>
                        <a:rPr lang="de-DE" sz="1800" baseline="0" dirty="0"/>
                        <a:t>Trockentuch </a:t>
                      </a:r>
                    </a:p>
                    <a:p>
                      <a:r>
                        <a:rPr lang="de-DE" sz="1800" baseline="0" dirty="0"/>
                        <a:t>Hygieneartikel </a:t>
                      </a:r>
                      <a:r>
                        <a:rPr lang="de-DE" sz="1100" baseline="0" dirty="0"/>
                        <a:t>(Shampoo usw.)</a:t>
                      </a:r>
                    </a:p>
                    <a:p>
                      <a:r>
                        <a:rPr lang="de-DE" sz="1800" baseline="0" dirty="0"/>
                        <a:t>Zahnbürste</a:t>
                      </a:r>
                    </a:p>
                    <a:p>
                      <a:r>
                        <a:rPr lang="de-DE" sz="1800" baseline="0" dirty="0"/>
                        <a:t>Schlafsack</a:t>
                      </a:r>
                    </a:p>
                    <a:p>
                      <a:r>
                        <a:rPr lang="de-DE" sz="1800" baseline="0" dirty="0"/>
                        <a:t>Spannbettlaken</a:t>
                      </a:r>
                    </a:p>
                    <a:p>
                      <a:r>
                        <a:rPr lang="de-DE" sz="1800" baseline="0" dirty="0"/>
                        <a:t>Evtl. Kissen</a:t>
                      </a:r>
                    </a:p>
                    <a:p>
                      <a:r>
                        <a:rPr lang="de-DE" sz="1100" baseline="0" dirty="0"/>
                        <a:t>MP3 Player für Ruhephasen &amp; Busfahrt</a:t>
                      </a:r>
                    </a:p>
                    <a:p>
                      <a:r>
                        <a:rPr lang="de-DE" sz="1800" baseline="0" dirty="0"/>
                        <a:t>Evtl. Insektenspray</a:t>
                      </a:r>
                    </a:p>
                    <a:p>
                      <a:r>
                        <a:rPr lang="de-DE" sz="1800" baseline="0" dirty="0"/>
                        <a:t>Spiele</a:t>
                      </a:r>
                      <a:endParaRPr lang="de-DE" sz="1800" dirty="0"/>
                    </a:p>
                  </a:txBody>
                  <a:tcPr marL="70209" marR="70209" marT="35104" marB="351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67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7202456" cy="1049235"/>
          </a:xfrm>
        </p:spPr>
        <p:txBody>
          <a:bodyPr>
            <a:normAutofit/>
          </a:bodyPr>
          <a:lstStyle/>
          <a:p>
            <a:r>
              <a:rPr lang="de-DE" dirty="0"/>
              <a:t>Regeln während der Freizeit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95FD186F-2C78-4ABE-B273-BCCC09649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896880"/>
              </p:ext>
            </p:extLst>
          </p:nvPr>
        </p:nvGraphicFramePr>
        <p:xfrm>
          <a:off x="755576" y="2204864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41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174" y="1384000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 err="1"/>
              <a:t>Medikamente</a:t>
            </a:r>
            <a:endParaRPr lang="en-US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088684" y="2015734"/>
            <a:ext cx="3699340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20624" marR="0" lvl="0" indent="-228600" algn="just" defTabSz="9144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Teilnehmer</a:t>
            </a:r>
            <a:r>
              <a:rPr lang="en-US" dirty="0"/>
              <a:t> </a:t>
            </a:r>
            <a:r>
              <a:rPr lang="en-US" dirty="0" err="1"/>
              <a:t>sollte</a:t>
            </a:r>
            <a:r>
              <a:rPr lang="en-US" dirty="0"/>
              <a:t> </a:t>
            </a:r>
            <a:r>
              <a:rPr lang="en-US" dirty="0" err="1"/>
              <a:t>eigene</a:t>
            </a:r>
            <a:r>
              <a:rPr lang="en-US" dirty="0"/>
              <a:t> </a:t>
            </a:r>
            <a:r>
              <a:rPr lang="en-US" dirty="0" err="1"/>
              <a:t>Medikamente</a:t>
            </a:r>
            <a:r>
              <a:rPr lang="en-US" dirty="0"/>
              <a:t> </a:t>
            </a:r>
            <a:r>
              <a:rPr lang="en-US" dirty="0" err="1"/>
              <a:t>mitnehmen</a:t>
            </a:r>
            <a:r>
              <a:rPr lang="en-US" dirty="0"/>
              <a:t> (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Kopfschmerztabletten</a:t>
            </a:r>
            <a:r>
              <a:rPr lang="en-US" dirty="0"/>
              <a:t>/</a:t>
            </a:r>
            <a:r>
              <a:rPr lang="en-US" dirty="0" err="1"/>
              <a:t>Voltaren</a:t>
            </a:r>
            <a:r>
              <a:rPr lang="en-US" dirty="0"/>
              <a:t>).</a:t>
            </a:r>
          </a:p>
          <a:p>
            <a:pPr marL="420624" marR="0" lvl="0" indent="-228600" algn="just" defTabSz="9144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20624" marR="0" lvl="0" indent="-228600" algn="just" defTabSz="9144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Betreuer</a:t>
            </a:r>
            <a:r>
              <a:rPr lang="en-US" dirty="0"/>
              <a:t> </a:t>
            </a:r>
            <a:r>
              <a:rPr lang="en-US" dirty="0" err="1"/>
              <a:t>dürfen</a:t>
            </a:r>
            <a:r>
              <a:rPr lang="en-US" dirty="0"/>
              <a:t>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Medikamente</a:t>
            </a:r>
            <a:r>
              <a:rPr lang="en-US" dirty="0"/>
              <a:t> an die </a:t>
            </a:r>
            <a:r>
              <a:rPr lang="en-US" dirty="0" err="1"/>
              <a:t>Teilnehmer</a:t>
            </a:r>
            <a:r>
              <a:rPr lang="en-US" dirty="0"/>
              <a:t> </a:t>
            </a:r>
            <a:r>
              <a:rPr lang="en-US" dirty="0" err="1"/>
              <a:t>verteilen</a:t>
            </a:r>
            <a:r>
              <a:rPr lang="en-US" dirty="0"/>
              <a:t>!</a:t>
            </a:r>
          </a:p>
        </p:txBody>
      </p:sp>
      <p:pic>
        <p:nvPicPr>
          <p:cNvPr id="1026" name="Picture 2" descr="C:\Users\m.kleimeyer\AppData\Local\Microsoft\Windows\Temporary Internet Files\Content.IE5\Q1Q7P04H\capsule-158568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2031526"/>
            <a:ext cx="3450613" cy="3450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7202456" cy="1049235"/>
          </a:xfrm>
        </p:spPr>
        <p:txBody>
          <a:bodyPr>
            <a:normAutofit/>
          </a:bodyPr>
          <a:lstStyle/>
          <a:p>
            <a:r>
              <a:rPr lang="de-DE" dirty="0"/>
              <a:t>Kontakt während der Freizeit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0F87F70-AE23-46FB-8CFA-1CDD31E5C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26798"/>
              </p:ext>
            </p:extLst>
          </p:nvPr>
        </p:nvGraphicFramePr>
        <p:xfrm>
          <a:off x="715779" y="2348880"/>
          <a:ext cx="794826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95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328" y="1412776"/>
            <a:ext cx="6571343" cy="1049235"/>
          </a:xfrm>
        </p:spPr>
        <p:txBody>
          <a:bodyPr/>
          <a:lstStyle/>
          <a:p>
            <a:r>
              <a:rPr lang="de-DE" dirty="0"/>
              <a:t>Gibt es noch Fragen?</a:t>
            </a:r>
          </a:p>
        </p:txBody>
      </p:sp>
      <p:pic>
        <p:nvPicPr>
          <p:cNvPr id="8194" name="Picture 2" descr="C:\Users\Home\AppData\Local\Microsoft\Windows\Temporary Internet Files\Content.IE5\WHV0FM8C\MC90037107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0806" y="2839344"/>
            <a:ext cx="1356713" cy="18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2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571343" cy="1049235"/>
          </a:xfrm>
        </p:spPr>
        <p:txBody>
          <a:bodyPr/>
          <a:lstStyle/>
          <a:p>
            <a:r>
              <a:rPr lang="de-DE" dirty="0"/>
              <a:t>Allgemeine Infos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2132856"/>
            <a:ext cx="8435280" cy="5141168"/>
          </a:xfrm>
        </p:spPr>
        <p:txBody>
          <a:bodyPr>
            <a:normAutofit/>
          </a:bodyPr>
          <a:lstStyle/>
          <a:p>
            <a:r>
              <a:rPr lang="de-DE" sz="1800" dirty="0"/>
              <a:t>Treff am 03. August 2019 gegen Mittags am Busbahnhof in Ibbenbüren (Genaue Abfahrt kommt noch </a:t>
            </a:r>
            <a:r>
              <a:rPr lang="de-DE" sz="1800" dirty="0">
                <a:sym typeface="Wingdings" panose="05000000000000000000" pitchFamily="2" charset="2"/>
              </a:rPr>
              <a:t> Per </a:t>
            </a:r>
            <a:r>
              <a:rPr lang="de-DE" sz="1800" dirty="0" err="1">
                <a:sym typeface="Wingdings" panose="05000000000000000000" pitchFamily="2" charset="2"/>
              </a:rPr>
              <a:t>Whats</a:t>
            </a:r>
            <a:r>
              <a:rPr lang="de-DE" sz="1800" dirty="0">
                <a:sym typeface="Wingdings" panose="05000000000000000000" pitchFamily="2" charset="2"/>
              </a:rPr>
              <a:t> App Gruppe</a:t>
            </a:r>
            <a:r>
              <a:rPr lang="de-DE" sz="1800" dirty="0"/>
              <a:t>)</a:t>
            </a:r>
          </a:p>
          <a:p>
            <a:r>
              <a:rPr lang="de-DE" sz="1800" dirty="0"/>
              <a:t>Rückkehr am 16. August 2019 gegen Mittags am Busbahnhof in Ibbenbüren</a:t>
            </a:r>
          </a:p>
          <a:p>
            <a:r>
              <a:rPr lang="de-DE" sz="1800" dirty="0"/>
              <a:t>Unbedingt mitnehmen:</a:t>
            </a:r>
          </a:p>
          <a:p>
            <a:pPr marL="36576" indent="0">
              <a:buNone/>
            </a:pPr>
            <a:r>
              <a:rPr lang="de-DE" sz="1800" dirty="0"/>
              <a:t>	- Taschengeld</a:t>
            </a:r>
          </a:p>
          <a:p>
            <a:pPr marL="36576" indent="0">
              <a:buNone/>
            </a:pPr>
            <a:r>
              <a:rPr lang="de-DE" sz="1800" dirty="0"/>
              <a:t>	- Versichertenkarte</a:t>
            </a:r>
          </a:p>
          <a:p>
            <a:pPr marL="36576" indent="0">
              <a:buNone/>
            </a:pPr>
            <a:r>
              <a:rPr lang="de-DE" sz="1800" dirty="0"/>
              <a:t>	- Reisepass/Personalausweis (Im Handgepäck)</a:t>
            </a:r>
          </a:p>
          <a:p>
            <a:pPr marL="36576" indent="0">
              <a:buNone/>
            </a:pPr>
            <a:r>
              <a:rPr lang="de-DE" sz="1800" dirty="0"/>
              <a:t>	- Impfausweis (Kopie)</a:t>
            </a:r>
          </a:p>
          <a:p>
            <a:pPr marL="36576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Können in einem Safe gelagert werden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4261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571343" cy="1049235"/>
          </a:xfrm>
        </p:spPr>
        <p:txBody>
          <a:bodyPr/>
          <a:lstStyle/>
          <a:p>
            <a:r>
              <a:rPr lang="de-DE" dirty="0"/>
              <a:t>Bus/Koffer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" y="2353979"/>
            <a:ext cx="8686800" cy="4525963"/>
          </a:xfrm>
        </p:spPr>
        <p:txBody>
          <a:bodyPr>
            <a:normAutofit/>
          </a:bodyPr>
          <a:lstStyle/>
          <a:p>
            <a:r>
              <a:rPr lang="de-DE" dirty="0"/>
              <a:t>Busunternehmen </a:t>
            </a:r>
            <a:r>
              <a:rPr lang="de-DE" dirty="0" err="1"/>
              <a:t>Boonk</a:t>
            </a:r>
            <a:r>
              <a:rPr lang="de-DE" dirty="0"/>
              <a:t> Reisen</a:t>
            </a:r>
          </a:p>
          <a:p>
            <a:r>
              <a:rPr lang="de-DE" dirty="0"/>
              <a:t>Reisedauer: ca. 17 Stunden</a:t>
            </a:r>
          </a:p>
          <a:p>
            <a:r>
              <a:rPr lang="de-DE" dirty="0"/>
              <a:t>1x Gepäckstück: max. 80x50x25 cm, max. 20kg; kein Hartschalenkoffer </a:t>
            </a:r>
          </a:p>
          <a:p>
            <a:r>
              <a:rPr lang="de-DE" dirty="0"/>
              <a:t>1x Handgepäck: max. 40x30x25 cm für den Businnenraum,</a:t>
            </a:r>
          </a:p>
          <a:p>
            <a:r>
              <a:rPr lang="de-DE" dirty="0"/>
              <a:t>1 Schlafsack &amp; Kissen (müssen nicht in den Koffer)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134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0" name="Straight Connector 136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41610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4162768" cy="1049235"/>
          </a:xfrm>
        </p:spPr>
        <p:txBody>
          <a:bodyPr>
            <a:normAutofit/>
          </a:bodyPr>
          <a:lstStyle/>
          <a:p>
            <a:r>
              <a:rPr lang="de-DE" dirty="0" err="1"/>
              <a:t>Nautic</a:t>
            </a:r>
            <a:r>
              <a:rPr lang="de-DE" dirty="0"/>
              <a:t> </a:t>
            </a:r>
            <a:r>
              <a:rPr lang="de-DE" dirty="0" err="1"/>
              <a:t>Almata</a:t>
            </a:r>
            <a:r>
              <a:rPr lang="de-DE" dirty="0"/>
              <a:t> - Campingplatz</a:t>
            </a:r>
          </a:p>
        </p:txBody>
      </p:sp>
      <p:sp>
        <p:nvSpPr>
          <p:cNvPr id="2061" name="Rectangle 138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8684" y="2015732"/>
            <a:ext cx="4162768" cy="3450613"/>
          </a:xfrm>
        </p:spPr>
        <p:txBody>
          <a:bodyPr>
            <a:normAutofit/>
          </a:bodyPr>
          <a:lstStyle/>
          <a:p>
            <a:r>
              <a:rPr lang="de-DE" dirty="0"/>
              <a:t>4 - Sterne Campingplatz</a:t>
            </a:r>
          </a:p>
          <a:p>
            <a:pPr marL="36576" indent="0">
              <a:buNone/>
            </a:pPr>
            <a:endParaRPr lang="de-DE" dirty="0"/>
          </a:p>
          <a:p>
            <a:r>
              <a:rPr lang="de-DE" dirty="0"/>
              <a:t>Liegt an der Costa </a:t>
            </a:r>
            <a:r>
              <a:rPr lang="de-DE" dirty="0" err="1"/>
              <a:t>Brava</a:t>
            </a:r>
            <a:r>
              <a:rPr lang="de-DE" dirty="0"/>
              <a:t> (Mittelmeerküste)</a:t>
            </a:r>
          </a:p>
          <a:p>
            <a:endParaRPr lang="de-DE" dirty="0"/>
          </a:p>
          <a:p>
            <a:r>
              <a:rPr lang="de-DE" dirty="0"/>
              <a:t>Jede Gruppe hat ihren eigenen Camp Bereich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http://www.beachesinsider.com/images/costa_brava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5" y="638317"/>
            <a:ext cx="3056127" cy="21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GH\Fotos Nautic Camp\Nautic Almata Gruppenbere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5" y="3295694"/>
            <a:ext cx="3056127" cy="2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0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7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0257" y="1413462"/>
            <a:ext cx="6571343" cy="1049235"/>
          </a:xfrm>
        </p:spPr>
        <p:txBody>
          <a:bodyPr/>
          <a:lstStyle/>
          <a:p>
            <a:r>
              <a:rPr lang="de-DE" dirty="0"/>
              <a:t>Camp Bereich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159" y="2132322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de-DE" dirty="0"/>
              <a:t>Gruppenzelte </a:t>
            </a:r>
          </a:p>
          <a:p>
            <a:pPr marL="36576" indent="0">
              <a:buNone/>
            </a:pPr>
            <a:r>
              <a:rPr lang="de-DE" dirty="0"/>
              <a:t>Gruppenbereich</a:t>
            </a:r>
          </a:p>
          <a:p>
            <a:pPr marL="36576" indent="0">
              <a:buNone/>
            </a:pPr>
            <a:r>
              <a:rPr lang="de-DE" dirty="0"/>
              <a:t>	- Tische</a:t>
            </a:r>
          </a:p>
          <a:p>
            <a:pPr marL="36576" indent="0">
              <a:buNone/>
            </a:pPr>
            <a:r>
              <a:rPr lang="de-DE" dirty="0"/>
              <a:t>	- Bänke</a:t>
            </a:r>
          </a:p>
          <a:p>
            <a:pPr marL="36576" indent="0">
              <a:buNone/>
            </a:pPr>
            <a:r>
              <a:rPr lang="de-DE" dirty="0"/>
              <a:t>	- Beleuchtung </a:t>
            </a:r>
          </a:p>
          <a:p>
            <a:pPr marL="36576" indent="0">
              <a:buNone/>
            </a:pPr>
            <a:r>
              <a:rPr lang="de-DE" dirty="0"/>
              <a:t>	- Sonnenschutz</a:t>
            </a:r>
          </a:p>
          <a:p>
            <a:pPr marL="36576" indent="0">
              <a:buNone/>
            </a:pPr>
            <a:r>
              <a:rPr lang="de-DE" dirty="0"/>
              <a:t>	- Gruppenkühlschrank</a:t>
            </a:r>
          </a:p>
          <a:p>
            <a:pPr marL="36576" indent="0">
              <a:buNone/>
            </a:pPr>
            <a:r>
              <a:rPr lang="de-DE" dirty="0"/>
              <a:t>	- All-Inclusive-Bar 	</a:t>
            </a:r>
          </a:p>
          <a:p>
            <a:pPr marL="36576" indent="0">
              <a:buNone/>
            </a:pPr>
            <a:endParaRPr lang="de-DE" dirty="0"/>
          </a:p>
        </p:txBody>
      </p:sp>
      <p:pic>
        <p:nvPicPr>
          <p:cNvPr id="5124" name="Picture 4" descr="http://www.go-jugendreisen.de/galleries/s1_/30/big/campbereich-3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99813"/>
            <a:ext cx="2685003" cy="178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747784-9101-43F9-AB08-BBE7B4FE3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08" y="4105153"/>
            <a:ext cx="2683279" cy="17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41610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4162768" cy="1049235"/>
          </a:xfrm>
        </p:spPr>
        <p:txBody>
          <a:bodyPr>
            <a:normAutofit/>
          </a:bodyPr>
          <a:lstStyle/>
          <a:p>
            <a:r>
              <a:rPr lang="de-DE"/>
              <a:t>Ausstattung Campingplatz</a:t>
            </a:r>
            <a:endParaRPr lang="de-DE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8684" y="2015732"/>
            <a:ext cx="4162768" cy="40993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1400" dirty="0"/>
              <a:t>Strand (Diverse Leihmöglichkeiten z.B. Kajaks)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Gepflegte Sanitäranlagen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Poolanlage mit Liegewiese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Tennis/Fuß/Basket/Volleyballplätze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Supermarkt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Pizzeria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Disko Bar am Strand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Internet-Point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Kletterwand 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Animationsprogramm</a:t>
            </a:r>
          </a:p>
          <a:p>
            <a:pPr>
              <a:lnSpc>
                <a:spcPct val="110000"/>
              </a:lnSpc>
            </a:pPr>
            <a:r>
              <a:rPr lang="de-DE" sz="1400" dirty="0"/>
              <a:t>Usw.</a:t>
            </a:r>
          </a:p>
          <a:p>
            <a:pPr>
              <a:lnSpc>
                <a:spcPct val="110000"/>
              </a:lnSpc>
            </a:pPr>
            <a:endParaRPr lang="de-DE" sz="1100" dirty="0"/>
          </a:p>
          <a:p>
            <a:pPr>
              <a:lnSpc>
                <a:spcPct val="110000"/>
              </a:lnSpc>
            </a:pPr>
            <a:endParaRPr lang="de-DE" sz="1100" dirty="0"/>
          </a:p>
        </p:txBody>
      </p:sp>
      <p:pic>
        <p:nvPicPr>
          <p:cNvPr id="6146" name="Picture 2" descr="http://www.ferienwerk-oberhausen.de/fileadmin/Jugendreisen/nautic-almat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5" y="668878"/>
            <a:ext cx="3056127" cy="21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59D35F-BFD7-44FD-B187-6F850D4ED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95" y="3364457"/>
            <a:ext cx="3056127" cy="203996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9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7202456" cy="1049235"/>
          </a:xfrm>
        </p:spPr>
        <p:txBody>
          <a:bodyPr>
            <a:normAutofit/>
          </a:bodyPr>
          <a:lstStyle/>
          <a:p>
            <a:r>
              <a:rPr lang="de-DE" dirty="0"/>
              <a:t>Tagesablauf Anreisetag</a:t>
            </a:r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E3394C34-F87E-4F75-B590-947AF1DDA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493658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33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391653"/>
            <a:ext cx="7202456" cy="1049235"/>
          </a:xfrm>
        </p:spPr>
        <p:txBody>
          <a:bodyPr>
            <a:normAutofit/>
          </a:bodyPr>
          <a:lstStyle/>
          <a:p>
            <a:r>
              <a:rPr lang="de-DE" dirty="0"/>
              <a:t>Tagesablauf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8684" y="2015734"/>
            <a:ext cx="421671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1400" dirty="0"/>
              <a:t>Frühstück</a:t>
            </a:r>
          </a:p>
          <a:p>
            <a:pPr>
              <a:lnSpc>
                <a:spcPct val="110000"/>
              </a:lnSpc>
            </a:pPr>
            <a:endParaRPr lang="de-DE" sz="1400" dirty="0"/>
          </a:p>
          <a:p>
            <a:pPr>
              <a:lnSpc>
                <a:spcPct val="110000"/>
              </a:lnSpc>
            </a:pPr>
            <a:r>
              <a:rPr lang="de-DE" sz="1400" dirty="0"/>
              <a:t>Freizeit oder Programmeinheit</a:t>
            </a:r>
          </a:p>
          <a:p>
            <a:pPr>
              <a:lnSpc>
                <a:spcPct val="110000"/>
              </a:lnSpc>
            </a:pPr>
            <a:endParaRPr lang="de-DE" sz="1400" dirty="0"/>
          </a:p>
          <a:p>
            <a:pPr>
              <a:lnSpc>
                <a:spcPct val="110000"/>
              </a:lnSpc>
            </a:pPr>
            <a:r>
              <a:rPr lang="de-DE" sz="1400" dirty="0"/>
              <a:t>Abendessen</a:t>
            </a:r>
          </a:p>
          <a:p>
            <a:pPr>
              <a:lnSpc>
                <a:spcPct val="110000"/>
              </a:lnSpc>
            </a:pPr>
            <a:endParaRPr lang="de-DE" sz="1400" dirty="0"/>
          </a:p>
          <a:p>
            <a:pPr>
              <a:lnSpc>
                <a:spcPct val="110000"/>
              </a:lnSpc>
            </a:pPr>
            <a:r>
              <a:rPr lang="de-DE" sz="1400" dirty="0"/>
              <a:t>Freizeit/Offenes Abendprogramm der Betreuer</a:t>
            </a:r>
          </a:p>
          <a:p>
            <a:pPr>
              <a:lnSpc>
                <a:spcPct val="110000"/>
              </a:lnSpc>
            </a:pPr>
            <a:endParaRPr lang="de-DE" sz="1400" dirty="0"/>
          </a:p>
          <a:p>
            <a:pPr>
              <a:lnSpc>
                <a:spcPct val="110000"/>
              </a:lnSpc>
            </a:pPr>
            <a:r>
              <a:rPr lang="de-DE" sz="1400" dirty="0"/>
              <a:t>24:00 Uhr Nachtruhe</a:t>
            </a:r>
          </a:p>
        </p:txBody>
      </p:sp>
      <p:pic>
        <p:nvPicPr>
          <p:cNvPr id="7170" name="Picture 2" descr="C:\Users\Home\AppData\Local\Microsoft\Windows\Temporary Internet Files\Content.IE5\ED6GP8O0\MC9004343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04" y="2460488"/>
            <a:ext cx="2625536" cy="256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6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1B32C-6A71-4169-8AB1-C3C565BF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412776"/>
            <a:ext cx="6571343" cy="1049235"/>
          </a:xfrm>
        </p:spPr>
        <p:txBody>
          <a:bodyPr/>
          <a:lstStyle/>
          <a:p>
            <a:r>
              <a:rPr lang="de-DE" dirty="0"/>
              <a:t>Aktivitäten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44D80C-7298-493F-8D4F-F6171763B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66202"/>
            <a:ext cx="8147248" cy="5069160"/>
          </a:xfrm>
        </p:spPr>
        <p:txBody>
          <a:bodyPr>
            <a:normAutofit/>
          </a:bodyPr>
          <a:lstStyle/>
          <a:p>
            <a:r>
              <a:rPr lang="de-DE" dirty="0" err="1"/>
              <a:t>Aktivitätenzettel</a:t>
            </a:r>
            <a:r>
              <a:rPr lang="de-DE" dirty="0"/>
              <a:t> bitte bis zum 15.04.2019 abgeben und bis 01.06.2019 bezahlen.</a:t>
            </a:r>
          </a:p>
          <a:p>
            <a:endParaRPr lang="de-DE" dirty="0"/>
          </a:p>
          <a:p>
            <a:r>
              <a:rPr lang="de-DE" dirty="0"/>
              <a:t>Vor Ort können Aktivitäten noch gebucht werden.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Aktivitäten, die vor Ort gebucht werden, müssen direkt bezahlt werden.</a:t>
            </a:r>
          </a:p>
        </p:txBody>
      </p:sp>
    </p:spTree>
    <p:extLst>
      <p:ext uri="{BB962C8B-B14F-4D97-AF65-F5344CB8AC3E}">
        <p14:creationId xmlns:p14="http://schemas.microsoft.com/office/powerpoint/2010/main" val="126254802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568</Words>
  <Application>Microsoft Office PowerPoint</Application>
  <PresentationFormat>Bildschirmpräsentation (4:3)</PresentationFormat>
  <Paragraphs>164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Gabriola</vt:lpstr>
      <vt:lpstr>Gill Sans MT</vt:lpstr>
      <vt:lpstr>Wingdings</vt:lpstr>
      <vt:lpstr>Galerie</vt:lpstr>
      <vt:lpstr>Jugendlager Spanien 2019</vt:lpstr>
      <vt:lpstr>Allgemeine Infos</vt:lpstr>
      <vt:lpstr>Bus/Koffer</vt:lpstr>
      <vt:lpstr>Nautic Almata - Campingplatz</vt:lpstr>
      <vt:lpstr>Camp Bereich</vt:lpstr>
      <vt:lpstr>Ausstattung Campingplatz</vt:lpstr>
      <vt:lpstr>Tagesablauf Anreisetag</vt:lpstr>
      <vt:lpstr>Tagesablauf</vt:lpstr>
      <vt:lpstr>Aktivitäten</vt:lpstr>
      <vt:lpstr>Aktivitäten</vt:lpstr>
      <vt:lpstr>Städteausflüge</vt:lpstr>
      <vt:lpstr>Ausflüge</vt:lpstr>
      <vt:lpstr>Mountainbike Angebote</vt:lpstr>
      <vt:lpstr>Wassersport</vt:lpstr>
      <vt:lpstr>Packliste</vt:lpstr>
      <vt:lpstr>Regeln während der Freizeit</vt:lpstr>
      <vt:lpstr>Medikamente</vt:lpstr>
      <vt:lpstr>Kontakt während der Freizeit</vt:lpstr>
      <vt:lpstr>Gibt es noch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Eltern–Abend Spanien 2014</dc:title>
  <dc:creator>Home</dc:creator>
  <cp:lastModifiedBy>Mathias Kleimeyer</cp:lastModifiedBy>
  <cp:revision>59</cp:revision>
  <dcterms:created xsi:type="dcterms:W3CDTF">2014-06-10T18:40:15Z</dcterms:created>
  <dcterms:modified xsi:type="dcterms:W3CDTF">2019-06-30T19:18:26Z</dcterms:modified>
</cp:coreProperties>
</file>